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6"/>
  </p:notesMasterIdLst>
  <p:sldIdLst>
    <p:sldId id="256" r:id="rId2"/>
    <p:sldId id="257" r:id="rId3"/>
    <p:sldId id="271" r:id="rId4"/>
    <p:sldId id="444" r:id="rId5"/>
    <p:sldId id="441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8" r:id="rId15"/>
    <p:sldId id="440" r:id="rId16"/>
    <p:sldId id="259" r:id="rId17"/>
    <p:sldId id="443" r:id="rId18"/>
    <p:sldId id="258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453" r:id="rId28"/>
    <p:sldId id="270" r:id="rId29"/>
    <p:sldId id="450" r:id="rId30"/>
    <p:sldId id="272" r:id="rId31"/>
    <p:sldId id="442" r:id="rId32"/>
    <p:sldId id="273" r:id="rId33"/>
    <p:sldId id="274" r:id="rId34"/>
    <p:sldId id="275" r:id="rId35"/>
    <p:sldId id="276" r:id="rId36"/>
    <p:sldId id="332" r:id="rId37"/>
    <p:sldId id="277" r:id="rId38"/>
    <p:sldId id="278" r:id="rId39"/>
    <p:sldId id="279" r:id="rId40"/>
    <p:sldId id="280" r:id="rId41"/>
    <p:sldId id="296" r:id="rId42"/>
    <p:sldId id="451" r:id="rId43"/>
    <p:sldId id="426" r:id="rId44"/>
    <p:sldId id="427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2795" autoAdjust="0"/>
  </p:normalViewPr>
  <p:slideViewPr>
    <p:cSldViewPr snapToGrid="0">
      <p:cViewPr>
        <p:scale>
          <a:sx n="90" d="100"/>
          <a:sy n="90" d="100"/>
        </p:scale>
        <p:origin x="210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6" Type="http://schemas.microsoft.com/office/2015/10/relationships/revisionInfo" Target="revisionInfo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187DA-A57B-4D86-BC15-1357D4FD13B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DD788F34-BA89-4EB3-A9CB-B36B2777A46A}">
      <dgm:prSet phldrT="[Text]" custT="1"/>
      <dgm:spPr/>
      <dgm:t>
        <a:bodyPr/>
        <a:lstStyle/>
        <a:p>
          <a:r>
            <a:rPr lang="en-US" sz="1800" dirty="0"/>
            <a:t>Average Age</a:t>
          </a:r>
        </a:p>
        <a:p>
          <a:r>
            <a:rPr lang="en-US" sz="1800" dirty="0"/>
            <a:t>NHW 42</a:t>
          </a:r>
        </a:p>
        <a:p>
          <a:r>
            <a:rPr lang="en-US" sz="1800" dirty="0"/>
            <a:t>HW 28</a:t>
          </a:r>
        </a:p>
      </dgm:t>
    </dgm:pt>
    <dgm:pt modelId="{2A72ECE0-2AC4-44B1-BE2F-6D5D29252684}" type="parTrans" cxnId="{FF9AF5F4-A229-4278-9163-60407EDBA42F}">
      <dgm:prSet/>
      <dgm:spPr/>
      <dgm:t>
        <a:bodyPr/>
        <a:lstStyle/>
        <a:p>
          <a:endParaRPr lang="en-US" sz="1600"/>
        </a:p>
      </dgm:t>
    </dgm:pt>
    <dgm:pt modelId="{C644FCEC-608D-4A3F-A581-04D79A69F9E9}" type="sibTrans" cxnId="{FF9AF5F4-A229-4278-9163-60407EDBA42F}">
      <dgm:prSet/>
      <dgm:spPr/>
      <dgm:t>
        <a:bodyPr/>
        <a:lstStyle/>
        <a:p>
          <a:endParaRPr lang="en-US" sz="1600"/>
        </a:p>
      </dgm:t>
    </dgm:pt>
    <dgm:pt modelId="{24ED2DAF-6C8B-4C91-A5BD-B1E5F3977AEB}">
      <dgm:prSet phldrT="[Text]" custT="1"/>
      <dgm:spPr/>
      <dgm:t>
        <a:bodyPr/>
        <a:lstStyle/>
        <a:p>
          <a:r>
            <a:rPr lang="en-US" sz="1800" dirty="0"/>
            <a:t>Population</a:t>
          </a:r>
        </a:p>
        <a:p>
          <a:r>
            <a:rPr lang="en-US" sz="1800" dirty="0"/>
            <a:t>NHW 2%</a:t>
          </a:r>
        </a:p>
        <a:p>
          <a:r>
            <a:rPr lang="en-US" sz="1800" dirty="0"/>
            <a:t> HW 70%</a:t>
          </a:r>
        </a:p>
      </dgm:t>
    </dgm:pt>
    <dgm:pt modelId="{CB0BD51F-3F00-46F2-8050-8AEF1D1393D6}" type="parTrans" cxnId="{8E3D4CE8-584E-4840-B74E-97EC713A6CBE}">
      <dgm:prSet/>
      <dgm:spPr/>
      <dgm:t>
        <a:bodyPr/>
        <a:lstStyle/>
        <a:p>
          <a:endParaRPr lang="en-US" sz="1600"/>
        </a:p>
      </dgm:t>
    </dgm:pt>
    <dgm:pt modelId="{91901A1D-5CED-45D3-9C3E-B2FC2A236C6F}" type="sibTrans" cxnId="{8E3D4CE8-584E-4840-B74E-97EC713A6CBE}">
      <dgm:prSet/>
      <dgm:spPr/>
      <dgm:t>
        <a:bodyPr/>
        <a:lstStyle/>
        <a:p>
          <a:endParaRPr lang="en-US" sz="1600"/>
        </a:p>
      </dgm:t>
    </dgm:pt>
    <dgm:pt modelId="{E47CEB3E-EEA2-4ADA-90BB-987F6144850F}">
      <dgm:prSet phldrT="[Text]" custT="1"/>
      <dgm:spPr/>
      <dgm:t>
        <a:bodyPr/>
        <a:lstStyle/>
        <a:p>
          <a:r>
            <a:rPr lang="en-US" sz="1800" dirty="0"/>
            <a:t>Workforce</a:t>
          </a:r>
        </a:p>
        <a:p>
          <a:r>
            <a:rPr lang="en-US" sz="1800" dirty="0"/>
            <a:t>H vs NH</a:t>
          </a:r>
        </a:p>
        <a:p>
          <a:r>
            <a:rPr lang="en-US" sz="1800" dirty="0"/>
            <a:t> 3:1</a:t>
          </a:r>
        </a:p>
      </dgm:t>
    </dgm:pt>
    <dgm:pt modelId="{52C9B1FB-A111-4EAE-A861-BE96B26FF664}" type="parTrans" cxnId="{7D67790F-41A3-4D7C-8C4B-3E580679AB5B}">
      <dgm:prSet/>
      <dgm:spPr/>
      <dgm:t>
        <a:bodyPr/>
        <a:lstStyle/>
        <a:p>
          <a:endParaRPr lang="en-US" sz="1600"/>
        </a:p>
      </dgm:t>
    </dgm:pt>
    <dgm:pt modelId="{9637E2DA-731A-40D2-AC0E-2A9D5B150B89}" type="sibTrans" cxnId="{7D67790F-41A3-4D7C-8C4B-3E580679AB5B}">
      <dgm:prSet/>
      <dgm:spPr/>
      <dgm:t>
        <a:bodyPr/>
        <a:lstStyle/>
        <a:p>
          <a:endParaRPr lang="en-US" sz="1600"/>
        </a:p>
      </dgm:t>
    </dgm:pt>
    <dgm:pt modelId="{69A1227D-F346-4A28-A7E7-9BE3D1C72A5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ECONOMIC</a:t>
          </a:r>
        </a:p>
        <a:p>
          <a:r>
            <a:rPr lang="en-US" sz="1400" dirty="0">
              <a:solidFill>
                <a:schemeClr val="bg1"/>
              </a:solidFill>
            </a:rPr>
            <a:t>PRECIPICE</a:t>
          </a:r>
        </a:p>
      </dgm:t>
    </dgm:pt>
    <dgm:pt modelId="{BB0BC0DE-3982-41C3-8FDA-60903CD5FED0}" type="parTrans" cxnId="{6636E8A2-1707-4A23-A8B6-279AADA76057}">
      <dgm:prSet/>
      <dgm:spPr/>
      <dgm:t>
        <a:bodyPr/>
        <a:lstStyle/>
        <a:p>
          <a:endParaRPr lang="en-US" sz="1600"/>
        </a:p>
      </dgm:t>
    </dgm:pt>
    <dgm:pt modelId="{8D1B8563-1C32-4F5E-9697-3325E4675803}" type="sibTrans" cxnId="{6636E8A2-1707-4A23-A8B6-279AADA76057}">
      <dgm:prSet/>
      <dgm:spPr/>
      <dgm:t>
        <a:bodyPr/>
        <a:lstStyle/>
        <a:p>
          <a:endParaRPr lang="en-US" sz="1600"/>
        </a:p>
      </dgm:t>
    </dgm:pt>
    <dgm:pt modelId="{8EC1462D-0C47-4A77-9A6C-22B594234E2B}" type="pres">
      <dgm:prSet presAssocID="{A89187DA-A57B-4D86-BC15-1357D4FD13B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85AED27-6C8A-4A05-9631-6E7AFD3AE6A7}" type="pres">
      <dgm:prSet presAssocID="{69A1227D-F346-4A28-A7E7-9BE3D1C72A5E}" presName="Accent4" presStyleCnt="0"/>
      <dgm:spPr/>
    </dgm:pt>
    <dgm:pt modelId="{0EBE369A-FEBD-4B4B-A228-E568284A1DDE}" type="pres">
      <dgm:prSet presAssocID="{69A1227D-F346-4A28-A7E7-9BE3D1C72A5E}" presName="Accent" presStyleLbl="node1" presStyleIdx="0" presStyleCnt="4"/>
      <dgm:spPr/>
    </dgm:pt>
    <dgm:pt modelId="{B00B89F9-A007-45E9-840C-65BA4C65BB6B}" type="pres">
      <dgm:prSet presAssocID="{69A1227D-F346-4A28-A7E7-9BE3D1C72A5E}" presName="ParentBackground4" presStyleCnt="0"/>
      <dgm:spPr/>
    </dgm:pt>
    <dgm:pt modelId="{218C19D6-C88B-41BB-B0FE-A7B53F60E96A}" type="pres">
      <dgm:prSet presAssocID="{69A1227D-F346-4A28-A7E7-9BE3D1C72A5E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2EEC81A6-F47D-49A5-A3D3-AFF0F5E1750C}" type="pres">
      <dgm:prSet presAssocID="{69A1227D-F346-4A28-A7E7-9BE3D1C72A5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FD749-47A9-4B9C-8FDC-9872E181AB30}" type="pres">
      <dgm:prSet presAssocID="{E47CEB3E-EEA2-4ADA-90BB-987F6144850F}" presName="Accent3" presStyleCnt="0"/>
      <dgm:spPr/>
    </dgm:pt>
    <dgm:pt modelId="{D40AC773-F5CC-4F25-A4EE-09FB6DD9C476}" type="pres">
      <dgm:prSet presAssocID="{E47CEB3E-EEA2-4ADA-90BB-987F6144850F}" presName="Accent" presStyleLbl="node1" presStyleIdx="1" presStyleCnt="4"/>
      <dgm:spPr/>
    </dgm:pt>
    <dgm:pt modelId="{25320382-8D97-42A3-A904-F912B7C0C8D2}" type="pres">
      <dgm:prSet presAssocID="{E47CEB3E-EEA2-4ADA-90BB-987F6144850F}" presName="ParentBackground3" presStyleCnt="0"/>
      <dgm:spPr/>
    </dgm:pt>
    <dgm:pt modelId="{C0B031C7-0783-46A3-9061-988D70412CDB}" type="pres">
      <dgm:prSet presAssocID="{E47CEB3E-EEA2-4ADA-90BB-987F6144850F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91205274-24E9-4382-8016-3E89B44002CE}" type="pres">
      <dgm:prSet presAssocID="{E47CEB3E-EEA2-4ADA-90BB-987F6144850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929D7-6E42-403D-A2E3-8859A536CDB6}" type="pres">
      <dgm:prSet presAssocID="{24ED2DAF-6C8B-4C91-A5BD-B1E5F3977AEB}" presName="Accent2" presStyleCnt="0"/>
      <dgm:spPr/>
    </dgm:pt>
    <dgm:pt modelId="{6D200323-18A8-42F4-8BCD-8145A6CF742A}" type="pres">
      <dgm:prSet presAssocID="{24ED2DAF-6C8B-4C91-A5BD-B1E5F3977AEB}" presName="Accent" presStyleLbl="node1" presStyleIdx="2" presStyleCnt="4"/>
      <dgm:spPr/>
    </dgm:pt>
    <dgm:pt modelId="{E049739F-7C56-49C5-9691-090387198C64}" type="pres">
      <dgm:prSet presAssocID="{24ED2DAF-6C8B-4C91-A5BD-B1E5F3977AEB}" presName="ParentBackground2" presStyleCnt="0"/>
      <dgm:spPr/>
    </dgm:pt>
    <dgm:pt modelId="{3A4DE995-9A98-4718-8CAF-E4BE2F0D6509}" type="pres">
      <dgm:prSet presAssocID="{24ED2DAF-6C8B-4C91-A5BD-B1E5F3977AEB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D5BA2BE3-2A0B-47A0-AD8A-01C62966926E}" type="pres">
      <dgm:prSet presAssocID="{24ED2DAF-6C8B-4C91-A5BD-B1E5F3977AE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B3C31-6062-402D-92BD-F252D61E7062}" type="pres">
      <dgm:prSet presAssocID="{DD788F34-BA89-4EB3-A9CB-B36B2777A46A}" presName="Accent1" presStyleCnt="0"/>
      <dgm:spPr/>
    </dgm:pt>
    <dgm:pt modelId="{1EAFD6EE-978C-4BAF-BE99-15317C82D541}" type="pres">
      <dgm:prSet presAssocID="{DD788F34-BA89-4EB3-A9CB-B36B2777A46A}" presName="Accent" presStyleLbl="node1" presStyleIdx="3" presStyleCnt="4"/>
      <dgm:spPr/>
    </dgm:pt>
    <dgm:pt modelId="{1F81E799-AC49-4A30-B2B7-B15C9B9B0497}" type="pres">
      <dgm:prSet presAssocID="{DD788F34-BA89-4EB3-A9CB-B36B2777A46A}" presName="ParentBackground1" presStyleCnt="0"/>
      <dgm:spPr/>
    </dgm:pt>
    <dgm:pt modelId="{5C4D0160-493F-4C4B-B457-98D038377B64}" type="pres">
      <dgm:prSet presAssocID="{DD788F34-BA89-4EB3-A9CB-B36B2777A46A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C399F979-FF69-471E-AAB2-FF8A278B0769}" type="pres">
      <dgm:prSet presAssocID="{DD788F34-BA89-4EB3-A9CB-B36B2777A46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36E8A2-1707-4A23-A8B6-279AADA76057}" srcId="{A89187DA-A57B-4D86-BC15-1357D4FD13B7}" destId="{69A1227D-F346-4A28-A7E7-9BE3D1C72A5E}" srcOrd="3" destOrd="0" parTransId="{BB0BC0DE-3982-41C3-8FDA-60903CD5FED0}" sibTransId="{8D1B8563-1C32-4F5E-9697-3325E4675803}"/>
    <dgm:cxn modelId="{7D67790F-41A3-4D7C-8C4B-3E580679AB5B}" srcId="{A89187DA-A57B-4D86-BC15-1357D4FD13B7}" destId="{E47CEB3E-EEA2-4ADA-90BB-987F6144850F}" srcOrd="2" destOrd="0" parTransId="{52C9B1FB-A111-4EAE-A861-BE96B26FF664}" sibTransId="{9637E2DA-731A-40D2-AC0E-2A9D5B150B89}"/>
    <dgm:cxn modelId="{51A2A9D3-E81D-064D-839C-555382E63C98}" type="presOf" srcId="{E47CEB3E-EEA2-4ADA-90BB-987F6144850F}" destId="{91205274-24E9-4382-8016-3E89B44002CE}" srcOrd="1" destOrd="0" presId="urn:microsoft.com/office/officeart/2011/layout/CircleProcess"/>
    <dgm:cxn modelId="{8E3D4CE8-584E-4840-B74E-97EC713A6CBE}" srcId="{A89187DA-A57B-4D86-BC15-1357D4FD13B7}" destId="{24ED2DAF-6C8B-4C91-A5BD-B1E5F3977AEB}" srcOrd="1" destOrd="0" parTransId="{CB0BD51F-3F00-46F2-8050-8AEF1D1393D6}" sibTransId="{91901A1D-5CED-45D3-9C3E-B2FC2A236C6F}"/>
    <dgm:cxn modelId="{B9F0D128-F0F2-A44A-9091-F83F1028320D}" type="presOf" srcId="{69A1227D-F346-4A28-A7E7-9BE3D1C72A5E}" destId="{218C19D6-C88B-41BB-B0FE-A7B53F60E96A}" srcOrd="0" destOrd="0" presId="urn:microsoft.com/office/officeart/2011/layout/CircleProcess"/>
    <dgm:cxn modelId="{2A36FC1C-9E1D-204E-9D59-34AD3E4F2757}" type="presOf" srcId="{DD788F34-BA89-4EB3-A9CB-B36B2777A46A}" destId="{C399F979-FF69-471E-AAB2-FF8A278B0769}" srcOrd="1" destOrd="0" presId="urn:microsoft.com/office/officeart/2011/layout/CircleProcess"/>
    <dgm:cxn modelId="{AE75332C-B916-DA4E-AE60-8ECAF6D405A2}" type="presOf" srcId="{24ED2DAF-6C8B-4C91-A5BD-B1E5F3977AEB}" destId="{D5BA2BE3-2A0B-47A0-AD8A-01C62966926E}" srcOrd="1" destOrd="0" presId="urn:microsoft.com/office/officeart/2011/layout/CircleProcess"/>
    <dgm:cxn modelId="{FF9AF5F4-A229-4278-9163-60407EDBA42F}" srcId="{A89187DA-A57B-4D86-BC15-1357D4FD13B7}" destId="{DD788F34-BA89-4EB3-A9CB-B36B2777A46A}" srcOrd="0" destOrd="0" parTransId="{2A72ECE0-2AC4-44B1-BE2F-6D5D29252684}" sibTransId="{C644FCEC-608D-4A3F-A581-04D79A69F9E9}"/>
    <dgm:cxn modelId="{DB9A220A-3A06-2244-9198-56EE46DA0540}" type="presOf" srcId="{24ED2DAF-6C8B-4C91-A5BD-B1E5F3977AEB}" destId="{3A4DE995-9A98-4718-8CAF-E4BE2F0D6509}" srcOrd="0" destOrd="0" presId="urn:microsoft.com/office/officeart/2011/layout/CircleProcess"/>
    <dgm:cxn modelId="{14070BD4-65A7-9D4B-A072-70EF30523146}" type="presOf" srcId="{69A1227D-F346-4A28-A7E7-9BE3D1C72A5E}" destId="{2EEC81A6-F47D-49A5-A3D3-AFF0F5E1750C}" srcOrd="1" destOrd="0" presId="urn:microsoft.com/office/officeart/2011/layout/CircleProcess"/>
    <dgm:cxn modelId="{CF53F828-CD57-FE48-941B-C03C1ECEA393}" type="presOf" srcId="{A89187DA-A57B-4D86-BC15-1357D4FD13B7}" destId="{8EC1462D-0C47-4A77-9A6C-22B594234E2B}" srcOrd="0" destOrd="0" presId="urn:microsoft.com/office/officeart/2011/layout/CircleProcess"/>
    <dgm:cxn modelId="{E0D46D4A-703F-0442-AEBC-A65B2D0669F8}" type="presOf" srcId="{DD788F34-BA89-4EB3-A9CB-B36B2777A46A}" destId="{5C4D0160-493F-4C4B-B457-98D038377B64}" srcOrd="0" destOrd="0" presId="urn:microsoft.com/office/officeart/2011/layout/CircleProcess"/>
    <dgm:cxn modelId="{7FF99838-FA2D-F94F-A50C-CC8EEB4DBAF7}" type="presOf" srcId="{E47CEB3E-EEA2-4ADA-90BB-987F6144850F}" destId="{C0B031C7-0783-46A3-9061-988D70412CDB}" srcOrd="0" destOrd="0" presId="urn:microsoft.com/office/officeart/2011/layout/CircleProcess"/>
    <dgm:cxn modelId="{DB0B4FFF-86B3-954D-8AA7-10AD688DD238}" type="presParOf" srcId="{8EC1462D-0C47-4A77-9A6C-22B594234E2B}" destId="{785AED27-6C8A-4A05-9631-6E7AFD3AE6A7}" srcOrd="0" destOrd="0" presId="urn:microsoft.com/office/officeart/2011/layout/CircleProcess"/>
    <dgm:cxn modelId="{75E80E84-887F-A745-9145-DC778D817F90}" type="presParOf" srcId="{785AED27-6C8A-4A05-9631-6E7AFD3AE6A7}" destId="{0EBE369A-FEBD-4B4B-A228-E568284A1DDE}" srcOrd="0" destOrd="0" presId="urn:microsoft.com/office/officeart/2011/layout/CircleProcess"/>
    <dgm:cxn modelId="{E56D183A-D538-AB45-855E-BC995D90D2E2}" type="presParOf" srcId="{8EC1462D-0C47-4A77-9A6C-22B594234E2B}" destId="{B00B89F9-A007-45E9-840C-65BA4C65BB6B}" srcOrd="1" destOrd="0" presId="urn:microsoft.com/office/officeart/2011/layout/CircleProcess"/>
    <dgm:cxn modelId="{3C3208CB-FF84-8042-87CA-C56292488017}" type="presParOf" srcId="{B00B89F9-A007-45E9-840C-65BA4C65BB6B}" destId="{218C19D6-C88B-41BB-B0FE-A7B53F60E96A}" srcOrd="0" destOrd="0" presId="urn:microsoft.com/office/officeart/2011/layout/CircleProcess"/>
    <dgm:cxn modelId="{22FBFDA6-7356-3E44-AC11-4B3047C3599A}" type="presParOf" srcId="{8EC1462D-0C47-4A77-9A6C-22B594234E2B}" destId="{2EEC81A6-F47D-49A5-A3D3-AFF0F5E1750C}" srcOrd="2" destOrd="0" presId="urn:microsoft.com/office/officeart/2011/layout/CircleProcess"/>
    <dgm:cxn modelId="{14318896-C222-7E4E-B4A6-6B2D6ED4A962}" type="presParOf" srcId="{8EC1462D-0C47-4A77-9A6C-22B594234E2B}" destId="{411FD749-47A9-4B9C-8FDC-9872E181AB30}" srcOrd="3" destOrd="0" presId="urn:microsoft.com/office/officeart/2011/layout/CircleProcess"/>
    <dgm:cxn modelId="{8208EBB3-C8B2-4A4E-B13F-6CEA67DA331A}" type="presParOf" srcId="{411FD749-47A9-4B9C-8FDC-9872E181AB30}" destId="{D40AC773-F5CC-4F25-A4EE-09FB6DD9C476}" srcOrd="0" destOrd="0" presId="urn:microsoft.com/office/officeart/2011/layout/CircleProcess"/>
    <dgm:cxn modelId="{FDA2D559-7969-EA4E-888F-62B04E1AA2CE}" type="presParOf" srcId="{8EC1462D-0C47-4A77-9A6C-22B594234E2B}" destId="{25320382-8D97-42A3-A904-F912B7C0C8D2}" srcOrd="4" destOrd="0" presId="urn:microsoft.com/office/officeart/2011/layout/CircleProcess"/>
    <dgm:cxn modelId="{7EF41174-4131-5E4C-914B-FFF11B73C87D}" type="presParOf" srcId="{25320382-8D97-42A3-A904-F912B7C0C8D2}" destId="{C0B031C7-0783-46A3-9061-988D70412CDB}" srcOrd="0" destOrd="0" presId="urn:microsoft.com/office/officeart/2011/layout/CircleProcess"/>
    <dgm:cxn modelId="{4D51300D-09DD-5C48-B21D-92E8BB06506D}" type="presParOf" srcId="{8EC1462D-0C47-4A77-9A6C-22B594234E2B}" destId="{91205274-24E9-4382-8016-3E89B44002CE}" srcOrd="5" destOrd="0" presId="urn:microsoft.com/office/officeart/2011/layout/CircleProcess"/>
    <dgm:cxn modelId="{3D9F1051-35BD-954C-9D32-61DF7409C080}" type="presParOf" srcId="{8EC1462D-0C47-4A77-9A6C-22B594234E2B}" destId="{EED929D7-6E42-403D-A2E3-8859A536CDB6}" srcOrd="6" destOrd="0" presId="urn:microsoft.com/office/officeart/2011/layout/CircleProcess"/>
    <dgm:cxn modelId="{1F1AA678-5C0A-0D49-AC45-CC8E604C8F21}" type="presParOf" srcId="{EED929D7-6E42-403D-A2E3-8859A536CDB6}" destId="{6D200323-18A8-42F4-8BCD-8145A6CF742A}" srcOrd="0" destOrd="0" presId="urn:microsoft.com/office/officeart/2011/layout/CircleProcess"/>
    <dgm:cxn modelId="{DBD4EC7C-D3E8-5B48-989E-0C7EBF87DBA5}" type="presParOf" srcId="{8EC1462D-0C47-4A77-9A6C-22B594234E2B}" destId="{E049739F-7C56-49C5-9691-090387198C64}" srcOrd="7" destOrd="0" presId="urn:microsoft.com/office/officeart/2011/layout/CircleProcess"/>
    <dgm:cxn modelId="{FF51F7E7-0D36-9440-AA79-06CFA56E8F1C}" type="presParOf" srcId="{E049739F-7C56-49C5-9691-090387198C64}" destId="{3A4DE995-9A98-4718-8CAF-E4BE2F0D6509}" srcOrd="0" destOrd="0" presId="urn:microsoft.com/office/officeart/2011/layout/CircleProcess"/>
    <dgm:cxn modelId="{7E9AC534-6C3D-D54C-9404-6E3A701C3160}" type="presParOf" srcId="{8EC1462D-0C47-4A77-9A6C-22B594234E2B}" destId="{D5BA2BE3-2A0B-47A0-AD8A-01C62966926E}" srcOrd="8" destOrd="0" presId="urn:microsoft.com/office/officeart/2011/layout/CircleProcess"/>
    <dgm:cxn modelId="{C4D44CF2-FBB9-0A4A-8827-5695789A8C57}" type="presParOf" srcId="{8EC1462D-0C47-4A77-9A6C-22B594234E2B}" destId="{001B3C31-6062-402D-92BD-F252D61E7062}" srcOrd="9" destOrd="0" presId="urn:microsoft.com/office/officeart/2011/layout/CircleProcess"/>
    <dgm:cxn modelId="{2896F16C-9C9A-0449-96DA-0B41800CFE87}" type="presParOf" srcId="{001B3C31-6062-402D-92BD-F252D61E7062}" destId="{1EAFD6EE-978C-4BAF-BE99-15317C82D541}" srcOrd="0" destOrd="0" presId="urn:microsoft.com/office/officeart/2011/layout/CircleProcess"/>
    <dgm:cxn modelId="{9D8852ED-AD4E-284C-9B46-AEAEADD1EE19}" type="presParOf" srcId="{8EC1462D-0C47-4A77-9A6C-22B594234E2B}" destId="{1F81E799-AC49-4A30-B2B7-B15C9B9B0497}" srcOrd="10" destOrd="0" presId="urn:microsoft.com/office/officeart/2011/layout/CircleProcess"/>
    <dgm:cxn modelId="{A0CBEF98-295F-D94F-8D8A-D5902C5294E2}" type="presParOf" srcId="{1F81E799-AC49-4A30-B2B7-B15C9B9B0497}" destId="{5C4D0160-493F-4C4B-B457-98D038377B64}" srcOrd="0" destOrd="0" presId="urn:microsoft.com/office/officeart/2011/layout/CircleProcess"/>
    <dgm:cxn modelId="{5895E317-8A4A-644F-AC34-9563B1A06AA7}" type="presParOf" srcId="{8EC1462D-0C47-4A77-9A6C-22B594234E2B}" destId="{C399F979-FF69-471E-AAB2-FF8A278B076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277BB8-B39D-4CFB-AF35-7BE5CB7B565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5E8536-A21D-42C7-AF31-F5AA78DDA7F0}">
      <dgm:prSet phldrT="[Text]"/>
      <dgm:spPr/>
      <dgm:t>
        <a:bodyPr/>
        <a:lstStyle/>
        <a:p>
          <a:r>
            <a:rPr lang="en-US" dirty="0"/>
            <a:t>Bilingual Program Models</a:t>
          </a:r>
        </a:p>
      </dgm:t>
    </dgm:pt>
    <dgm:pt modelId="{5306C92C-966F-455F-9620-0128EA254E59}" type="parTrans" cxnId="{15AA4AA1-B64B-4A79-B260-291CCEA8C081}">
      <dgm:prSet/>
      <dgm:spPr/>
      <dgm:t>
        <a:bodyPr/>
        <a:lstStyle/>
        <a:p>
          <a:endParaRPr lang="en-US"/>
        </a:p>
      </dgm:t>
    </dgm:pt>
    <dgm:pt modelId="{A7078236-62BE-44C6-A4BB-04A6681A2520}" type="sibTrans" cxnId="{15AA4AA1-B64B-4A79-B260-291CCEA8C081}">
      <dgm:prSet/>
      <dgm:spPr/>
      <dgm:t>
        <a:bodyPr/>
        <a:lstStyle/>
        <a:p>
          <a:endParaRPr lang="en-US"/>
        </a:p>
      </dgm:t>
    </dgm:pt>
    <dgm:pt modelId="{697BD21E-5D26-476E-9F49-DC31F64CEBDA}">
      <dgm:prSet phldrT="[Text]" custT="1"/>
      <dgm:spPr/>
      <dgm:t>
        <a:bodyPr/>
        <a:lstStyle/>
        <a:p>
          <a:r>
            <a:rPr lang="en-US" sz="2400" dirty="0"/>
            <a:t>Early Exit</a:t>
          </a:r>
        </a:p>
      </dgm:t>
    </dgm:pt>
    <dgm:pt modelId="{F63963BB-E3E8-45FF-8C26-CA34DCA91B12}" type="parTrans" cxnId="{A2AF69DD-2289-4F0E-B602-7CC39E408D81}">
      <dgm:prSet/>
      <dgm:spPr/>
      <dgm:t>
        <a:bodyPr/>
        <a:lstStyle/>
        <a:p>
          <a:endParaRPr lang="en-US"/>
        </a:p>
      </dgm:t>
    </dgm:pt>
    <dgm:pt modelId="{79FF6743-89CE-4615-9637-6DB291F268F4}" type="sibTrans" cxnId="{A2AF69DD-2289-4F0E-B602-7CC39E408D81}">
      <dgm:prSet/>
      <dgm:spPr/>
      <dgm:t>
        <a:bodyPr/>
        <a:lstStyle/>
        <a:p>
          <a:endParaRPr lang="en-US"/>
        </a:p>
      </dgm:t>
    </dgm:pt>
    <dgm:pt modelId="{F2571CB8-914D-4737-B3B9-BF73D152A136}">
      <dgm:prSet phldrT="[Text]" custT="1"/>
      <dgm:spPr/>
      <dgm:t>
        <a:bodyPr/>
        <a:lstStyle/>
        <a:p>
          <a:r>
            <a:rPr lang="en-US" sz="2400" dirty="0"/>
            <a:t>Late Exit</a:t>
          </a:r>
        </a:p>
      </dgm:t>
    </dgm:pt>
    <dgm:pt modelId="{A0F468E1-5E4D-48C3-9230-065CEA97DA26}" type="parTrans" cxnId="{4ED73E30-974B-491C-AA72-0E4456CA10D5}">
      <dgm:prSet/>
      <dgm:spPr/>
      <dgm:t>
        <a:bodyPr/>
        <a:lstStyle/>
        <a:p>
          <a:endParaRPr lang="en-US"/>
        </a:p>
      </dgm:t>
    </dgm:pt>
    <dgm:pt modelId="{1CE7AF7E-C873-40E0-B7B0-E575BDC155FC}" type="sibTrans" cxnId="{4ED73E30-974B-491C-AA72-0E4456CA10D5}">
      <dgm:prSet/>
      <dgm:spPr/>
      <dgm:t>
        <a:bodyPr/>
        <a:lstStyle/>
        <a:p>
          <a:endParaRPr lang="en-US"/>
        </a:p>
      </dgm:t>
    </dgm:pt>
    <dgm:pt modelId="{3BEF2BEB-EF93-4B5E-AEED-CF15059308C3}">
      <dgm:prSet phldrT="[Text]" custT="1"/>
      <dgm:spPr/>
      <dgm:t>
        <a:bodyPr/>
        <a:lstStyle/>
        <a:p>
          <a:r>
            <a:rPr lang="en-US" sz="2400" dirty="0"/>
            <a:t>One-Way DL</a:t>
          </a:r>
        </a:p>
      </dgm:t>
    </dgm:pt>
    <dgm:pt modelId="{6AEC66BC-35B7-4675-8934-53C3EDECD744}" type="parTrans" cxnId="{99F5703A-BA3A-40EF-933B-A504A75C4FC1}">
      <dgm:prSet/>
      <dgm:spPr/>
      <dgm:t>
        <a:bodyPr/>
        <a:lstStyle/>
        <a:p>
          <a:endParaRPr lang="en-US"/>
        </a:p>
      </dgm:t>
    </dgm:pt>
    <dgm:pt modelId="{D776AB4A-7DBF-4B9A-B811-911224A27507}" type="sibTrans" cxnId="{99F5703A-BA3A-40EF-933B-A504A75C4FC1}">
      <dgm:prSet/>
      <dgm:spPr/>
      <dgm:t>
        <a:bodyPr/>
        <a:lstStyle/>
        <a:p>
          <a:endParaRPr lang="en-US"/>
        </a:p>
      </dgm:t>
    </dgm:pt>
    <dgm:pt modelId="{8E0A847E-26AE-450E-859F-95B11C8FB40A}">
      <dgm:prSet phldrT="[Text]" custT="1"/>
      <dgm:spPr/>
      <dgm:t>
        <a:bodyPr/>
        <a:lstStyle/>
        <a:p>
          <a:r>
            <a:rPr lang="en-US" sz="2400" dirty="0"/>
            <a:t>Two-Way DL</a:t>
          </a:r>
        </a:p>
      </dgm:t>
    </dgm:pt>
    <dgm:pt modelId="{D4ADA567-504B-433A-AF98-9A7D0A67F276}" type="parTrans" cxnId="{B0F5C162-F32D-4B18-BDB9-4822C17C3AA3}">
      <dgm:prSet/>
      <dgm:spPr/>
      <dgm:t>
        <a:bodyPr/>
        <a:lstStyle/>
        <a:p>
          <a:endParaRPr lang="en-US"/>
        </a:p>
      </dgm:t>
    </dgm:pt>
    <dgm:pt modelId="{AE041055-AC7B-422B-99EA-B718809AD308}" type="sibTrans" cxnId="{B0F5C162-F32D-4B18-BDB9-4822C17C3AA3}">
      <dgm:prSet/>
      <dgm:spPr/>
      <dgm:t>
        <a:bodyPr/>
        <a:lstStyle/>
        <a:p>
          <a:endParaRPr lang="en-US"/>
        </a:p>
      </dgm:t>
    </dgm:pt>
    <dgm:pt modelId="{4AA39017-E42E-4FC3-AACB-95527E65B1DB}" type="pres">
      <dgm:prSet presAssocID="{66277BB8-B39D-4CFB-AF35-7BE5CB7B565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5ABD9-589E-4DAE-A5DE-C3D8D658D914}" type="pres">
      <dgm:prSet presAssocID="{66277BB8-B39D-4CFB-AF35-7BE5CB7B5655}" presName="matrix" presStyleCnt="0"/>
      <dgm:spPr/>
    </dgm:pt>
    <dgm:pt modelId="{5E3DD03D-8AE3-4400-BB66-0B8BC03283DD}" type="pres">
      <dgm:prSet presAssocID="{66277BB8-B39D-4CFB-AF35-7BE5CB7B5655}" presName="tile1" presStyleLbl="node1" presStyleIdx="0" presStyleCnt="4"/>
      <dgm:spPr/>
      <dgm:t>
        <a:bodyPr/>
        <a:lstStyle/>
        <a:p>
          <a:endParaRPr lang="en-US"/>
        </a:p>
      </dgm:t>
    </dgm:pt>
    <dgm:pt modelId="{658C0D17-3BCE-4B97-8242-0B9993AA79D9}" type="pres">
      <dgm:prSet presAssocID="{66277BB8-B39D-4CFB-AF35-7BE5CB7B56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CE3F1-EE96-4802-BB87-D910209808D9}" type="pres">
      <dgm:prSet presAssocID="{66277BB8-B39D-4CFB-AF35-7BE5CB7B5655}" presName="tile2" presStyleLbl="node1" presStyleIdx="1" presStyleCnt="4"/>
      <dgm:spPr/>
      <dgm:t>
        <a:bodyPr/>
        <a:lstStyle/>
        <a:p>
          <a:endParaRPr lang="en-US"/>
        </a:p>
      </dgm:t>
    </dgm:pt>
    <dgm:pt modelId="{47B53995-6DA4-43D7-8B7C-E3EFCFF902A6}" type="pres">
      <dgm:prSet presAssocID="{66277BB8-B39D-4CFB-AF35-7BE5CB7B56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2B0D2-091D-4034-8143-437872E03A23}" type="pres">
      <dgm:prSet presAssocID="{66277BB8-B39D-4CFB-AF35-7BE5CB7B5655}" presName="tile3" presStyleLbl="node1" presStyleIdx="2" presStyleCnt="4"/>
      <dgm:spPr/>
      <dgm:t>
        <a:bodyPr/>
        <a:lstStyle/>
        <a:p>
          <a:endParaRPr lang="en-US"/>
        </a:p>
      </dgm:t>
    </dgm:pt>
    <dgm:pt modelId="{87EC5226-9F81-44A7-83E7-2D6BB5857533}" type="pres">
      <dgm:prSet presAssocID="{66277BB8-B39D-4CFB-AF35-7BE5CB7B56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661C2-C6D6-4744-A800-1A3D0C2A3CBF}" type="pres">
      <dgm:prSet presAssocID="{66277BB8-B39D-4CFB-AF35-7BE5CB7B5655}" presName="tile4" presStyleLbl="node1" presStyleIdx="3" presStyleCnt="4"/>
      <dgm:spPr/>
      <dgm:t>
        <a:bodyPr/>
        <a:lstStyle/>
        <a:p>
          <a:endParaRPr lang="en-US"/>
        </a:p>
      </dgm:t>
    </dgm:pt>
    <dgm:pt modelId="{625B4EE1-ADDD-4236-B6D1-3576A8A13E33}" type="pres">
      <dgm:prSet presAssocID="{66277BB8-B39D-4CFB-AF35-7BE5CB7B56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D720-CF28-47CA-9795-87D55DE984BB}" type="pres">
      <dgm:prSet presAssocID="{66277BB8-B39D-4CFB-AF35-7BE5CB7B565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CB67C55-F2DC-4CEF-8A15-4671A5E30D8B}" type="presOf" srcId="{3BEF2BEB-EF93-4B5E-AEED-CF15059308C3}" destId="{B182B0D2-091D-4034-8143-437872E03A23}" srcOrd="0" destOrd="0" presId="urn:microsoft.com/office/officeart/2005/8/layout/matrix1"/>
    <dgm:cxn modelId="{9E5424E8-A441-4933-9BA4-BCBEC3725899}" type="presOf" srcId="{4C5E8536-A21D-42C7-AF31-F5AA78DDA7F0}" destId="{944ED720-CF28-47CA-9795-87D55DE984BB}" srcOrd="0" destOrd="0" presId="urn:microsoft.com/office/officeart/2005/8/layout/matrix1"/>
    <dgm:cxn modelId="{7FFF18DF-0B50-4AB7-9EB1-55D0259AA5EB}" type="presOf" srcId="{8E0A847E-26AE-450E-859F-95B11C8FB40A}" destId="{625B4EE1-ADDD-4236-B6D1-3576A8A13E33}" srcOrd="1" destOrd="0" presId="urn:microsoft.com/office/officeart/2005/8/layout/matrix1"/>
    <dgm:cxn modelId="{15AA4AA1-B64B-4A79-B260-291CCEA8C081}" srcId="{66277BB8-B39D-4CFB-AF35-7BE5CB7B5655}" destId="{4C5E8536-A21D-42C7-AF31-F5AA78DDA7F0}" srcOrd="0" destOrd="0" parTransId="{5306C92C-966F-455F-9620-0128EA254E59}" sibTransId="{A7078236-62BE-44C6-A4BB-04A6681A2520}"/>
    <dgm:cxn modelId="{8A20DF92-0220-4540-BA38-C20372D34E6D}" type="presOf" srcId="{3BEF2BEB-EF93-4B5E-AEED-CF15059308C3}" destId="{87EC5226-9F81-44A7-83E7-2D6BB5857533}" srcOrd="1" destOrd="0" presId="urn:microsoft.com/office/officeart/2005/8/layout/matrix1"/>
    <dgm:cxn modelId="{B0F5C162-F32D-4B18-BDB9-4822C17C3AA3}" srcId="{4C5E8536-A21D-42C7-AF31-F5AA78DDA7F0}" destId="{8E0A847E-26AE-450E-859F-95B11C8FB40A}" srcOrd="3" destOrd="0" parTransId="{D4ADA567-504B-433A-AF98-9A7D0A67F276}" sibTransId="{AE041055-AC7B-422B-99EA-B718809AD308}"/>
    <dgm:cxn modelId="{A2AF69DD-2289-4F0E-B602-7CC39E408D81}" srcId="{4C5E8536-A21D-42C7-AF31-F5AA78DDA7F0}" destId="{697BD21E-5D26-476E-9F49-DC31F64CEBDA}" srcOrd="0" destOrd="0" parTransId="{F63963BB-E3E8-45FF-8C26-CA34DCA91B12}" sibTransId="{79FF6743-89CE-4615-9637-6DB291F268F4}"/>
    <dgm:cxn modelId="{FF861362-4B63-4D5D-9520-D729B010B5AD}" type="presOf" srcId="{8E0A847E-26AE-450E-859F-95B11C8FB40A}" destId="{45E661C2-C6D6-4744-A800-1A3D0C2A3CBF}" srcOrd="0" destOrd="0" presId="urn:microsoft.com/office/officeart/2005/8/layout/matrix1"/>
    <dgm:cxn modelId="{99F5703A-BA3A-40EF-933B-A504A75C4FC1}" srcId="{4C5E8536-A21D-42C7-AF31-F5AA78DDA7F0}" destId="{3BEF2BEB-EF93-4B5E-AEED-CF15059308C3}" srcOrd="2" destOrd="0" parTransId="{6AEC66BC-35B7-4675-8934-53C3EDECD744}" sibTransId="{D776AB4A-7DBF-4B9A-B811-911224A27507}"/>
    <dgm:cxn modelId="{75C0E37E-CB0D-4D6D-ADA4-3BA4E5F69D98}" type="presOf" srcId="{F2571CB8-914D-4737-B3B9-BF73D152A136}" destId="{28DCE3F1-EE96-4802-BB87-D910209808D9}" srcOrd="0" destOrd="0" presId="urn:microsoft.com/office/officeart/2005/8/layout/matrix1"/>
    <dgm:cxn modelId="{BBFF07B0-D037-4764-95B1-00C66103932A}" type="presOf" srcId="{697BD21E-5D26-476E-9F49-DC31F64CEBDA}" destId="{5E3DD03D-8AE3-4400-BB66-0B8BC03283DD}" srcOrd="0" destOrd="0" presId="urn:microsoft.com/office/officeart/2005/8/layout/matrix1"/>
    <dgm:cxn modelId="{4ED73E30-974B-491C-AA72-0E4456CA10D5}" srcId="{4C5E8536-A21D-42C7-AF31-F5AA78DDA7F0}" destId="{F2571CB8-914D-4737-B3B9-BF73D152A136}" srcOrd="1" destOrd="0" parTransId="{A0F468E1-5E4D-48C3-9230-065CEA97DA26}" sibTransId="{1CE7AF7E-C873-40E0-B7B0-E575BDC155FC}"/>
    <dgm:cxn modelId="{E55CF285-D0C5-4320-971F-61D6870A1C3A}" type="presOf" srcId="{66277BB8-B39D-4CFB-AF35-7BE5CB7B5655}" destId="{4AA39017-E42E-4FC3-AACB-95527E65B1DB}" srcOrd="0" destOrd="0" presId="urn:microsoft.com/office/officeart/2005/8/layout/matrix1"/>
    <dgm:cxn modelId="{D06BCA01-36E7-4F2D-BB1C-4176EA265B57}" type="presOf" srcId="{F2571CB8-914D-4737-B3B9-BF73D152A136}" destId="{47B53995-6DA4-43D7-8B7C-E3EFCFF902A6}" srcOrd="1" destOrd="0" presId="urn:microsoft.com/office/officeart/2005/8/layout/matrix1"/>
    <dgm:cxn modelId="{B317CD45-5BCC-4C96-A580-5B3E37334B4E}" type="presOf" srcId="{697BD21E-5D26-476E-9F49-DC31F64CEBDA}" destId="{658C0D17-3BCE-4B97-8242-0B9993AA79D9}" srcOrd="1" destOrd="0" presId="urn:microsoft.com/office/officeart/2005/8/layout/matrix1"/>
    <dgm:cxn modelId="{1BF6AD78-517B-4A02-A4C9-FDD2C1CC66D0}" type="presParOf" srcId="{4AA39017-E42E-4FC3-AACB-95527E65B1DB}" destId="{DC85ABD9-589E-4DAE-A5DE-C3D8D658D914}" srcOrd="0" destOrd="0" presId="urn:microsoft.com/office/officeart/2005/8/layout/matrix1"/>
    <dgm:cxn modelId="{0C2A10DF-7F09-416A-9E57-C1B53259D68E}" type="presParOf" srcId="{DC85ABD9-589E-4DAE-A5DE-C3D8D658D914}" destId="{5E3DD03D-8AE3-4400-BB66-0B8BC03283DD}" srcOrd="0" destOrd="0" presId="urn:microsoft.com/office/officeart/2005/8/layout/matrix1"/>
    <dgm:cxn modelId="{0C234901-6896-4D9E-BE49-F6D6B91DFAC2}" type="presParOf" srcId="{DC85ABD9-589E-4DAE-A5DE-C3D8D658D914}" destId="{658C0D17-3BCE-4B97-8242-0B9993AA79D9}" srcOrd="1" destOrd="0" presId="urn:microsoft.com/office/officeart/2005/8/layout/matrix1"/>
    <dgm:cxn modelId="{335AC26C-4C61-42BE-A8F9-09916FE8D440}" type="presParOf" srcId="{DC85ABD9-589E-4DAE-A5DE-C3D8D658D914}" destId="{28DCE3F1-EE96-4802-BB87-D910209808D9}" srcOrd="2" destOrd="0" presId="urn:microsoft.com/office/officeart/2005/8/layout/matrix1"/>
    <dgm:cxn modelId="{1C09F2B2-3170-49DF-BB74-E37313AF7677}" type="presParOf" srcId="{DC85ABD9-589E-4DAE-A5DE-C3D8D658D914}" destId="{47B53995-6DA4-43D7-8B7C-E3EFCFF902A6}" srcOrd="3" destOrd="0" presId="urn:microsoft.com/office/officeart/2005/8/layout/matrix1"/>
    <dgm:cxn modelId="{8A510386-AFE7-4718-AE79-72FC217F415C}" type="presParOf" srcId="{DC85ABD9-589E-4DAE-A5DE-C3D8D658D914}" destId="{B182B0D2-091D-4034-8143-437872E03A23}" srcOrd="4" destOrd="0" presId="urn:microsoft.com/office/officeart/2005/8/layout/matrix1"/>
    <dgm:cxn modelId="{A01BD047-C193-412F-803E-8FB5113D1F66}" type="presParOf" srcId="{DC85ABD9-589E-4DAE-A5DE-C3D8D658D914}" destId="{87EC5226-9F81-44A7-83E7-2D6BB5857533}" srcOrd="5" destOrd="0" presId="urn:microsoft.com/office/officeart/2005/8/layout/matrix1"/>
    <dgm:cxn modelId="{FDF26DB6-05AD-452C-98D9-E89CC054A517}" type="presParOf" srcId="{DC85ABD9-589E-4DAE-A5DE-C3D8D658D914}" destId="{45E661C2-C6D6-4744-A800-1A3D0C2A3CBF}" srcOrd="6" destOrd="0" presId="urn:microsoft.com/office/officeart/2005/8/layout/matrix1"/>
    <dgm:cxn modelId="{4D0E37D4-B4B5-4A3B-B56F-AEA19BEA7D15}" type="presParOf" srcId="{DC85ABD9-589E-4DAE-A5DE-C3D8D658D914}" destId="{625B4EE1-ADDD-4236-B6D1-3576A8A13E33}" srcOrd="7" destOrd="0" presId="urn:microsoft.com/office/officeart/2005/8/layout/matrix1"/>
    <dgm:cxn modelId="{2BD0A5F7-7CB9-409A-8C52-AF58DB68E834}" type="presParOf" srcId="{4AA39017-E42E-4FC3-AACB-95527E65B1DB}" destId="{944ED720-CF28-47CA-9795-87D55DE984B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n-US" sz="2000" dirty="0" err="1"/>
            <a:t>iy</a:t>
          </a:r>
          <a:r>
            <a:rPr lang="en-US" sz="2000" dirty="0"/>
            <a:t> (</a:t>
          </a:r>
          <a:r>
            <a:rPr lang="en-US" sz="2000" dirty="0" err="1"/>
            <a:t>igual</a:t>
          </a:r>
          <a:r>
            <a:rPr lang="en-US" sz="2000" dirty="0"/>
            <a:t>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 err="1"/>
            <a:t>uw</a:t>
          </a:r>
          <a:r>
            <a:rPr lang="en-US" sz="2000" dirty="0"/>
            <a:t> (</a:t>
          </a:r>
          <a:r>
            <a:rPr lang="en-US" sz="2000" dirty="0" err="1"/>
            <a:t>uva</a:t>
          </a:r>
          <a:r>
            <a:rPr lang="en-US" sz="2000" dirty="0"/>
            <a:t>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/>
      <dgm:spPr/>
      <dgm:t>
        <a:bodyPr/>
        <a:lstStyle/>
        <a:p>
          <a:endParaRPr lang="en-US" dirty="0"/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F294DF9C-4715-3B4E-BD5E-1535D97476C1}" type="presOf" srcId="{F16C621F-4F87-C54E-AA3D-B5840A845E04}" destId="{37AFBC66-2994-1A4A-AEC0-3A772967D6DE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2971CA17-C4F2-F64B-A396-BF8B16D9AF88}" type="presOf" srcId="{5839C6B6-6CAE-F14E-89EF-80D90E0D5487}" destId="{EA45E0EB-44EF-374B-878D-AD2547EAE7F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6D664A75-9EFD-184E-A8F1-06D0B679A97B}" type="presOf" srcId="{A0C08EEA-4669-9349-B75C-F349C5795EA4}" destId="{85A97301-6C49-E64C-B3CA-01F4938F71DB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6834C598-057B-F148-BA2B-474B6EC0F8D9}" type="presOf" srcId="{624B4A72-15DF-B640-B44E-7A0F7F5123CA}" destId="{565C512F-0A72-C64E-B463-F1F94E37316C}" srcOrd="0" destOrd="0" presId="urn:microsoft.com/office/officeart/2005/8/layout/hierarchy4"/>
    <dgm:cxn modelId="{4FF93A86-8BBE-734E-A1C5-31CCE5069468}" type="presParOf" srcId="{37AFBC66-2994-1A4A-AEC0-3A772967D6DE}" destId="{9E0D14FE-A3D5-794E-91AD-54FFA4181F4E}" srcOrd="0" destOrd="0" presId="urn:microsoft.com/office/officeart/2005/8/layout/hierarchy4"/>
    <dgm:cxn modelId="{64CFDB85-8517-AD4F-BEEC-1A3AC29D86BA}" type="presParOf" srcId="{9E0D14FE-A3D5-794E-91AD-54FFA4181F4E}" destId="{EA45E0EB-44EF-374B-878D-AD2547EAE7FE}" srcOrd="0" destOrd="0" presId="urn:microsoft.com/office/officeart/2005/8/layout/hierarchy4"/>
    <dgm:cxn modelId="{2828085E-C7AA-C54E-9E39-60BCE4D5BB62}" type="presParOf" srcId="{9E0D14FE-A3D5-794E-91AD-54FFA4181F4E}" destId="{37F8C4BB-C4B4-5341-BCD3-D88291BD3189}" srcOrd="1" destOrd="0" presId="urn:microsoft.com/office/officeart/2005/8/layout/hierarchy4"/>
    <dgm:cxn modelId="{C9613C16-9228-544D-ADAE-B62A9E4D8F5E}" type="presParOf" srcId="{37AFBC66-2994-1A4A-AEC0-3A772967D6DE}" destId="{AF2433D8-AD6C-B348-A1E7-8CD7E09B3321}" srcOrd="1" destOrd="0" presId="urn:microsoft.com/office/officeart/2005/8/layout/hierarchy4"/>
    <dgm:cxn modelId="{415004A5-8225-3A4E-A76B-2F0D009E1969}" type="presParOf" srcId="{37AFBC66-2994-1A4A-AEC0-3A772967D6DE}" destId="{33F03D34-BB7A-8B4B-847A-DB266F59E45D}" srcOrd="2" destOrd="0" presId="urn:microsoft.com/office/officeart/2005/8/layout/hierarchy4"/>
    <dgm:cxn modelId="{BC5AA250-A738-904C-B46A-8A54CAA3BC1B}" type="presParOf" srcId="{33F03D34-BB7A-8B4B-847A-DB266F59E45D}" destId="{565C512F-0A72-C64E-B463-F1F94E37316C}" srcOrd="0" destOrd="0" presId="urn:microsoft.com/office/officeart/2005/8/layout/hierarchy4"/>
    <dgm:cxn modelId="{5A29D7A5-EF0E-F34E-8A0A-DF509F1A4C59}" type="presParOf" srcId="{33F03D34-BB7A-8B4B-847A-DB266F59E45D}" destId="{C3CC45E1-6B4B-2F44-AE14-B92DC1DC22D5}" srcOrd="1" destOrd="0" presId="urn:microsoft.com/office/officeart/2005/8/layout/hierarchy4"/>
    <dgm:cxn modelId="{3974CCF7-EB32-6B42-9C84-24370AA4E6C3}" type="presParOf" srcId="{37AFBC66-2994-1A4A-AEC0-3A772967D6DE}" destId="{D563EE90-A673-FC42-9D21-CF5709E6F55E}" srcOrd="3" destOrd="0" presId="urn:microsoft.com/office/officeart/2005/8/layout/hierarchy4"/>
    <dgm:cxn modelId="{B730D14C-D532-C048-9D8F-6B7D7D031C1E}" type="presParOf" srcId="{37AFBC66-2994-1A4A-AEC0-3A772967D6DE}" destId="{CDF7FCAF-408B-C441-BCAE-E48CD465DC39}" srcOrd="4" destOrd="0" presId="urn:microsoft.com/office/officeart/2005/8/layout/hierarchy4"/>
    <dgm:cxn modelId="{B3F31D5C-F1CF-6042-BEFA-3544603AED98}" type="presParOf" srcId="{CDF7FCAF-408B-C441-BCAE-E48CD465DC39}" destId="{85A97301-6C49-E64C-B3CA-01F4938F71DB}" srcOrd="0" destOrd="0" presId="urn:microsoft.com/office/officeart/2005/8/layout/hierarchy4"/>
    <dgm:cxn modelId="{1A87B51E-4F62-454F-948F-132D32856673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1" dirty="0">
              <a:latin typeface="Century Gothic" charset="0"/>
            </a:rPr>
            <a:t>ε</a:t>
          </a:r>
          <a:r>
            <a:rPr lang="en-US" sz="2000" dirty="0"/>
            <a:t>(ego)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endParaRPr lang="en-US" sz="2000" dirty="0"/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 err="1"/>
            <a:t>ow</a:t>
          </a:r>
          <a:r>
            <a:rPr lang="en-US" sz="2000" dirty="0"/>
            <a:t> (</a:t>
          </a:r>
          <a:r>
            <a:rPr lang="en-US" sz="2000" dirty="0" err="1"/>
            <a:t>oso</a:t>
          </a:r>
          <a:r>
            <a:rPr lang="en-US" sz="2000" dirty="0"/>
            <a:t>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8F38FA84-DCFE-7848-82DC-87AB4B94E185}" type="presOf" srcId="{5839C6B6-6CAE-F14E-89EF-80D90E0D5487}" destId="{EA45E0EB-44EF-374B-878D-AD2547EAE7F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6A1352EE-91B5-DE47-8726-2C515FEB97B7}" type="presOf" srcId="{624B4A72-15DF-B640-B44E-7A0F7F5123CA}" destId="{565C512F-0A72-C64E-B463-F1F94E37316C}" srcOrd="0" destOrd="0" presId="urn:microsoft.com/office/officeart/2005/8/layout/hierarchy4"/>
    <dgm:cxn modelId="{6A4F62F3-6100-A641-9189-AB5E75677681}" type="presOf" srcId="{F16C621F-4F87-C54E-AA3D-B5840A845E04}" destId="{37AFBC66-2994-1A4A-AEC0-3A772967D6DE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91A9BB49-DC3B-E940-B513-05236854900D}" type="presOf" srcId="{A0C08EEA-4669-9349-B75C-F349C5795EA4}" destId="{85A97301-6C49-E64C-B3CA-01F4938F71DB}" srcOrd="0" destOrd="0" presId="urn:microsoft.com/office/officeart/2005/8/layout/hierarchy4"/>
    <dgm:cxn modelId="{A4961CF4-0BCD-0949-86BE-841BD0AC1C14}" type="presParOf" srcId="{37AFBC66-2994-1A4A-AEC0-3A772967D6DE}" destId="{9E0D14FE-A3D5-794E-91AD-54FFA4181F4E}" srcOrd="0" destOrd="0" presId="urn:microsoft.com/office/officeart/2005/8/layout/hierarchy4"/>
    <dgm:cxn modelId="{E5455697-81EF-4B42-9499-0DB85AEA534B}" type="presParOf" srcId="{9E0D14FE-A3D5-794E-91AD-54FFA4181F4E}" destId="{EA45E0EB-44EF-374B-878D-AD2547EAE7FE}" srcOrd="0" destOrd="0" presId="urn:microsoft.com/office/officeart/2005/8/layout/hierarchy4"/>
    <dgm:cxn modelId="{E3709484-EBEA-F445-82D8-F49B6F4320D1}" type="presParOf" srcId="{9E0D14FE-A3D5-794E-91AD-54FFA4181F4E}" destId="{37F8C4BB-C4B4-5341-BCD3-D88291BD3189}" srcOrd="1" destOrd="0" presId="urn:microsoft.com/office/officeart/2005/8/layout/hierarchy4"/>
    <dgm:cxn modelId="{2F2B4411-5964-194D-8C55-2F6AC4953BD3}" type="presParOf" srcId="{37AFBC66-2994-1A4A-AEC0-3A772967D6DE}" destId="{AF2433D8-AD6C-B348-A1E7-8CD7E09B3321}" srcOrd="1" destOrd="0" presId="urn:microsoft.com/office/officeart/2005/8/layout/hierarchy4"/>
    <dgm:cxn modelId="{B80B00F5-8D0C-1242-8E7D-ECE7266BDB77}" type="presParOf" srcId="{37AFBC66-2994-1A4A-AEC0-3A772967D6DE}" destId="{33F03D34-BB7A-8B4B-847A-DB266F59E45D}" srcOrd="2" destOrd="0" presId="urn:microsoft.com/office/officeart/2005/8/layout/hierarchy4"/>
    <dgm:cxn modelId="{46EB8FBB-1D35-3C4C-BE94-6B47BB9D050E}" type="presParOf" srcId="{33F03D34-BB7A-8B4B-847A-DB266F59E45D}" destId="{565C512F-0A72-C64E-B463-F1F94E37316C}" srcOrd="0" destOrd="0" presId="urn:microsoft.com/office/officeart/2005/8/layout/hierarchy4"/>
    <dgm:cxn modelId="{03FFCEDB-711B-A84D-9C9E-73BA2007B652}" type="presParOf" srcId="{33F03D34-BB7A-8B4B-847A-DB266F59E45D}" destId="{C3CC45E1-6B4B-2F44-AE14-B92DC1DC22D5}" srcOrd="1" destOrd="0" presId="urn:microsoft.com/office/officeart/2005/8/layout/hierarchy4"/>
    <dgm:cxn modelId="{BB067996-03A5-E443-81EF-75C096C2F3E1}" type="presParOf" srcId="{37AFBC66-2994-1A4A-AEC0-3A772967D6DE}" destId="{D563EE90-A673-FC42-9D21-CF5709E6F55E}" srcOrd="3" destOrd="0" presId="urn:microsoft.com/office/officeart/2005/8/layout/hierarchy4"/>
    <dgm:cxn modelId="{9ADA50FE-DF89-294F-BEB8-C4652F4A21C4}" type="presParOf" srcId="{37AFBC66-2994-1A4A-AEC0-3A772967D6DE}" destId="{CDF7FCAF-408B-C441-BCAE-E48CD465DC39}" srcOrd="4" destOrd="0" presId="urn:microsoft.com/office/officeart/2005/8/layout/hierarchy4"/>
    <dgm:cxn modelId="{83D220A2-42AC-D54A-97AD-25022D3CED18}" type="presParOf" srcId="{CDF7FCAF-408B-C441-BCAE-E48CD465DC39}" destId="{85A97301-6C49-E64C-B3CA-01F4938F71DB}" srcOrd="0" destOrd="0" presId="urn:microsoft.com/office/officeart/2005/8/layout/hierarchy4"/>
    <dgm:cxn modelId="{CFCFE8AA-F19B-8348-A835-4D0E0A208D6E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endParaRPr lang="en-US" sz="2000" dirty="0"/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/>
            <a:t>a (al)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/>
      <dgm:spPr/>
      <dgm:t>
        <a:bodyPr/>
        <a:lstStyle/>
        <a:p>
          <a:endParaRPr lang="en-US" dirty="0"/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10AA9B3B-0088-8842-87D7-B3F9491024FB}" type="presOf" srcId="{5839C6B6-6CAE-F14E-89EF-80D90E0D5487}" destId="{EA45E0EB-44EF-374B-878D-AD2547EAE7FE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614398D5-E0F3-2443-9394-32CC6F898EF9}" type="presOf" srcId="{624B4A72-15DF-B640-B44E-7A0F7F5123CA}" destId="{565C512F-0A72-C64E-B463-F1F94E37316C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F795D340-07BF-BD4C-97AA-A215C023B6B0}" type="presOf" srcId="{F16C621F-4F87-C54E-AA3D-B5840A845E04}" destId="{37AFBC66-2994-1A4A-AEC0-3A772967D6DE}" srcOrd="0" destOrd="0" presId="urn:microsoft.com/office/officeart/2005/8/layout/hierarchy4"/>
    <dgm:cxn modelId="{704B9DFA-BF2F-F347-9848-8EE3EE6F113C}" type="presOf" srcId="{A0C08EEA-4669-9349-B75C-F349C5795EA4}" destId="{85A97301-6C49-E64C-B3CA-01F4938F71DB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0542C8D3-580D-FD44-A98B-D00E168906E6}" type="presParOf" srcId="{37AFBC66-2994-1A4A-AEC0-3A772967D6DE}" destId="{9E0D14FE-A3D5-794E-91AD-54FFA4181F4E}" srcOrd="0" destOrd="0" presId="urn:microsoft.com/office/officeart/2005/8/layout/hierarchy4"/>
    <dgm:cxn modelId="{29544790-1E78-B444-B302-62038838224E}" type="presParOf" srcId="{9E0D14FE-A3D5-794E-91AD-54FFA4181F4E}" destId="{EA45E0EB-44EF-374B-878D-AD2547EAE7FE}" srcOrd="0" destOrd="0" presId="urn:microsoft.com/office/officeart/2005/8/layout/hierarchy4"/>
    <dgm:cxn modelId="{430944C1-E22C-0742-A162-2F2DDBD2BB79}" type="presParOf" srcId="{9E0D14FE-A3D5-794E-91AD-54FFA4181F4E}" destId="{37F8C4BB-C4B4-5341-BCD3-D88291BD3189}" srcOrd="1" destOrd="0" presId="urn:microsoft.com/office/officeart/2005/8/layout/hierarchy4"/>
    <dgm:cxn modelId="{BC322595-0D66-F741-8E88-1BD329CA0E33}" type="presParOf" srcId="{37AFBC66-2994-1A4A-AEC0-3A772967D6DE}" destId="{AF2433D8-AD6C-B348-A1E7-8CD7E09B3321}" srcOrd="1" destOrd="0" presId="urn:microsoft.com/office/officeart/2005/8/layout/hierarchy4"/>
    <dgm:cxn modelId="{7EEEE0E7-2E7C-6343-91E2-EB3B37AD3CFF}" type="presParOf" srcId="{37AFBC66-2994-1A4A-AEC0-3A772967D6DE}" destId="{33F03D34-BB7A-8B4B-847A-DB266F59E45D}" srcOrd="2" destOrd="0" presId="urn:microsoft.com/office/officeart/2005/8/layout/hierarchy4"/>
    <dgm:cxn modelId="{A78EF15B-D9CF-1747-8FBF-E9BD0E465016}" type="presParOf" srcId="{33F03D34-BB7A-8B4B-847A-DB266F59E45D}" destId="{565C512F-0A72-C64E-B463-F1F94E37316C}" srcOrd="0" destOrd="0" presId="urn:microsoft.com/office/officeart/2005/8/layout/hierarchy4"/>
    <dgm:cxn modelId="{68E9E14F-6B8E-7C4A-B0B3-D9961678F1DA}" type="presParOf" srcId="{33F03D34-BB7A-8B4B-847A-DB266F59E45D}" destId="{C3CC45E1-6B4B-2F44-AE14-B92DC1DC22D5}" srcOrd="1" destOrd="0" presId="urn:microsoft.com/office/officeart/2005/8/layout/hierarchy4"/>
    <dgm:cxn modelId="{E2129F68-DAAD-F246-B6C7-06712D0F4CEE}" type="presParOf" srcId="{37AFBC66-2994-1A4A-AEC0-3A772967D6DE}" destId="{D563EE90-A673-FC42-9D21-CF5709E6F55E}" srcOrd="3" destOrd="0" presId="urn:microsoft.com/office/officeart/2005/8/layout/hierarchy4"/>
    <dgm:cxn modelId="{CE3A1771-8243-7D40-B83C-19658F8F301A}" type="presParOf" srcId="{37AFBC66-2994-1A4A-AEC0-3A772967D6DE}" destId="{CDF7FCAF-408B-C441-BCAE-E48CD465DC39}" srcOrd="4" destOrd="0" presId="urn:microsoft.com/office/officeart/2005/8/layout/hierarchy4"/>
    <dgm:cxn modelId="{A6E3DE20-1335-7F46-9962-9A1B13AC43B7}" type="presParOf" srcId="{CDF7FCAF-408B-C441-BCAE-E48CD465DC39}" destId="{85A97301-6C49-E64C-B3CA-01F4938F71DB}" srcOrd="0" destOrd="0" presId="urn:microsoft.com/office/officeart/2005/8/layout/hierarchy4"/>
    <dgm:cxn modelId="{58CC480C-ACE7-F34A-B95C-47B4DD5A544E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n-US" sz="2000" dirty="0" err="1"/>
            <a:t>iy</a:t>
          </a:r>
          <a:r>
            <a:rPr lang="en-US" sz="2000" dirty="0"/>
            <a:t> (meat)</a:t>
          </a:r>
        </a:p>
        <a:p>
          <a:r>
            <a:rPr lang="en-US" sz="2000" dirty="0"/>
            <a:t>I (mitt)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 err="1"/>
            <a:t>uw</a:t>
          </a:r>
          <a:r>
            <a:rPr lang="en-US" sz="2000" dirty="0"/>
            <a:t> (pool)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CBF3E088-0735-5D49-9A4E-626120AF16B4}">
      <dgm:prSet custT="1"/>
      <dgm:spPr/>
      <dgm:t>
        <a:bodyPr/>
        <a:lstStyle/>
        <a:p>
          <a:r>
            <a:rPr lang="es-MX" sz="2000" dirty="0"/>
            <a:t>Ư (pull)</a:t>
          </a:r>
          <a:endParaRPr lang="en-US" sz="2000" dirty="0"/>
        </a:p>
      </dgm:t>
    </dgm:pt>
    <dgm:pt modelId="{C66D292D-36F0-354D-BF2E-2AFB347AF5B2}" type="parTrans" cxnId="{35406187-C64C-C948-AF65-A7247F15EC6C}">
      <dgm:prSet/>
      <dgm:spPr/>
      <dgm:t>
        <a:bodyPr/>
        <a:lstStyle/>
        <a:p>
          <a:endParaRPr lang="en-US"/>
        </a:p>
      </dgm:t>
    </dgm:pt>
    <dgm:pt modelId="{332D0D89-9269-DB41-B9CE-D3BAEFBEF8D8}" type="sibTrans" cxnId="{35406187-C64C-C948-AF65-A7247F15EC6C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D14C7274-B618-0A45-A28E-CC4ABF7EB469}" type="pres">
      <dgm:prSet presAssocID="{CBF3E088-0735-5D49-9A4E-626120AF16B4}" presName="vertOne" presStyleCnt="0"/>
      <dgm:spPr/>
    </dgm:pt>
    <dgm:pt modelId="{86038660-E4B1-E543-880C-7BF8BF862412}" type="pres">
      <dgm:prSet presAssocID="{CBF3E088-0735-5D49-9A4E-626120AF16B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7D4477-7A94-AD46-8831-C71CAFA1A23D}" type="pres">
      <dgm:prSet presAssocID="{CBF3E088-0735-5D49-9A4E-626120AF16B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CC4577A2-946E-D94A-9AF3-61D965F4D2A1}" type="presOf" srcId="{624B4A72-15DF-B640-B44E-7A0F7F5123CA}" destId="{565C512F-0A72-C64E-B463-F1F94E37316C}" srcOrd="0" destOrd="0" presId="urn:microsoft.com/office/officeart/2005/8/layout/hierarchy4"/>
    <dgm:cxn modelId="{35406187-C64C-C948-AF65-A7247F15EC6C}" srcId="{F16C621F-4F87-C54E-AA3D-B5840A845E04}" destId="{CBF3E088-0735-5D49-9A4E-626120AF16B4}" srcOrd="2" destOrd="0" parTransId="{C66D292D-36F0-354D-BF2E-2AFB347AF5B2}" sibTransId="{332D0D89-9269-DB41-B9CE-D3BAEFBEF8D8}"/>
    <dgm:cxn modelId="{5964865F-9B8A-B74A-A783-D488726C8193}" type="presOf" srcId="{5839C6B6-6CAE-F14E-89EF-80D90E0D5487}" destId="{EA45E0EB-44EF-374B-878D-AD2547EAE7FE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29E86E2B-6089-3343-9632-B7FA354EBDCF}" type="presOf" srcId="{CBF3E088-0735-5D49-9A4E-626120AF16B4}" destId="{86038660-E4B1-E543-880C-7BF8BF862412}" srcOrd="0" destOrd="0" presId="urn:microsoft.com/office/officeart/2005/8/layout/hierarchy4"/>
    <dgm:cxn modelId="{279B01A5-0BF1-BB41-80C0-38E0B28ED498}" type="presOf" srcId="{F16C621F-4F87-C54E-AA3D-B5840A845E04}" destId="{37AFBC66-2994-1A4A-AEC0-3A772967D6DE}" srcOrd="0" destOrd="0" presId="urn:microsoft.com/office/officeart/2005/8/layout/hierarchy4"/>
    <dgm:cxn modelId="{402D76E6-867C-C446-81D9-580B4871E3C0}" type="presParOf" srcId="{37AFBC66-2994-1A4A-AEC0-3A772967D6DE}" destId="{9E0D14FE-A3D5-794E-91AD-54FFA4181F4E}" srcOrd="0" destOrd="0" presId="urn:microsoft.com/office/officeart/2005/8/layout/hierarchy4"/>
    <dgm:cxn modelId="{1885498D-F687-F549-9A7B-BF1181B9A55C}" type="presParOf" srcId="{9E0D14FE-A3D5-794E-91AD-54FFA4181F4E}" destId="{EA45E0EB-44EF-374B-878D-AD2547EAE7FE}" srcOrd="0" destOrd="0" presId="urn:microsoft.com/office/officeart/2005/8/layout/hierarchy4"/>
    <dgm:cxn modelId="{B1D66E96-38A9-2D48-88C7-691A00F3904C}" type="presParOf" srcId="{9E0D14FE-A3D5-794E-91AD-54FFA4181F4E}" destId="{37F8C4BB-C4B4-5341-BCD3-D88291BD3189}" srcOrd="1" destOrd="0" presId="urn:microsoft.com/office/officeart/2005/8/layout/hierarchy4"/>
    <dgm:cxn modelId="{5E3DDF89-DAC3-B745-A8CF-2D691288994C}" type="presParOf" srcId="{37AFBC66-2994-1A4A-AEC0-3A772967D6DE}" destId="{AF2433D8-AD6C-B348-A1E7-8CD7E09B3321}" srcOrd="1" destOrd="0" presId="urn:microsoft.com/office/officeart/2005/8/layout/hierarchy4"/>
    <dgm:cxn modelId="{171555E6-F420-2541-AFF9-8FFB8FCBCAEF}" type="presParOf" srcId="{37AFBC66-2994-1A4A-AEC0-3A772967D6DE}" destId="{33F03D34-BB7A-8B4B-847A-DB266F59E45D}" srcOrd="2" destOrd="0" presId="urn:microsoft.com/office/officeart/2005/8/layout/hierarchy4"/>
    <dgm:cxn modelId="{00432AE7-89F8-9F45-91B6-97E608B0EC3A}" type="presParOf" srcId="{33F03D34-BB7A-8B4B-847A-DB266F59E45D}" destId="{565C512F-0A72-C64E-B463-F1F94E37316C}" srcOrd="0" destOrd="0" presId="urn:microsoft.com/office/officeart/2005/8/layout/hierarchy4"/>
    <dgm:cxn modelId="{12F47D4D-F3FD-1A4F-84A4-4B71EFF5A92E}" type="presParOf" srcId="{33F03D34-BB7A-8B4B-847A-DB266F59E45D}" destId="{C3CC45E1-6B4B-2F44-AE14-B92DC1DC22D5}" srcOrd="1" destOrd="0" presId="urn:microsoft.com/office/officeart/2005/8/layout/hierarchy4"/>
    <dgm:cxn modelId="{66874A32-1592-9C48-A8BB-7FCB857B8B5B}" type="presParOf" srcId="{37AFBC66-2994-1A4A-AEC0-3A772967D6DE}" destId="{D563EE90-A673-FC42-9D21-CF5709E6F55E}" srcOrd="3" destOrd="0" presId="urn:microsoft.com/office/officeart/2005/8/layout/hierarchy4"/>
    <dgm:cxn modelId="{8148DCC5-F3A1-4741-B37C-2B740A167A15}" type="presParOf" srcId="{37AFBC66-2994-1A4A-AEC0-3A772967D6DE}" destId="{D14C7274-B618-0A45-A28E-CC4ABF7EB469}" srcOrd="4" destOrd="0" presId="urn:microsoft.com/office/officeart/2005/8/layout/hierarchy4"/>
    <dgm:cxn modelId="{DFD848CD-303A-F340-B711-AC7E4296C419}" type="presParOf" srcId="{D14C7274-B618-0A45-A28E-CC4ABF7EB469}" destId="{86038660-E4B1-E543-880C-7BF8BF862412}" srcOrd="0" destOrd="0" presId="urn:microsoft.com/office/officeart/2005/8/layout/hierarchy4"/>
    <dgm:cxn modelId="{D8B58074-261D-324E-A09B-938E4A5BD8C6}" type="presParOf" srcId="{D14C7274-B618-0A45-A28E-CC4ABF7EB469}" destId="{057D4477-7A94-AD46-8831-C71CAFA1A2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0" dirty="0">
              <a:latin typeface="Century Gothic" charset="0"/>
            </a:rPr>
            <a:t>ey (mate) </a:t>
          </a:r>
          <a:r>
            <a:rPr lang="es-MX" sz="2000" b="1" dirty="0">
              <a:latin typeface="Century Gothic" charset="0"/>
            </a:rPr>
            <a:t>ε</a:t>
          </a:r>
          <a:r>
            <a:rPr lang="en-US" sz="2000" dirty="0"/>
            <a:t>(met)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s-MX" sz="2000" dirty="0"/>
            <a:t>ə</a:t>
          </a:r>
          <a:r>
            <a:rPr lang="en-US" sz="2000" dirty="0"/>
            <a:t> (mutt)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 err="1"/>
            <a:t>ow</a:t>
          </a:r>
          <a:r>
            <a:rPr lang="en-US" sz="2000" dirty="0"/>
            <a:t> (coat)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1214A44E-3E3A-3741-8229-572098A10CCB}" type="presOf" srcId="{A0C08EEA-4669-9349-B75C-F349C5795EA4}" destId="{85A97301-6C49-E64C-B3CA-01F4938F71DB}" srcOrd="0" destOrd="0" presId="urn:microsoft.com/office/officeart/2005/8/layout/hierarchy4"/>
    <dgm:cxn modelId="{8299D4CD-C96A-F24E-9B40-9ECD4C378606}" type="presOf" srcId="{624B4A72-15DF-B640-B44E-7A0F7F5123CA}" destId="{565C512F-0A72-C64E-B463-F1F94E37316C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0542DADA-7653-7A4A-AF6A-876981830672}" type="presOf" srcId="{F16C621F-4F87-C54E-AA3D-B5840A845E04}" destId="{37AFBC66-2994-1A4A-AEC0-3A772967D6D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3B281D0A-D29E-0A4C-A234-E95D33B12296}" type="presOf" srcId="{5839C6B6-6CAE-F14E-89EF-80D90E0D5487}" destId="{EA45E0EB-44EF-374B-878D-AD2547EAE7FE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54466D8A-49E7-264D-9D06-200ABB20B47E}" type="presParOf" srcId="{37AFBC66-2994-1A4A-AEC0-3A772967D6DE}" destId="{9E0D14FE-A3D5-794E-91AD-54FFA4181F4E}" srcOrd="0" destOrd="0" presId="urn:microsoft.com/office/officeart/2005/8/layout/hierarchy4"/>
    <dgm:cxn modelId="{3255C07A-1D3E-FE43-8884-559B8577BE78}" type="presParOf" srcId="{9E0D14FE-A3D5-794E-91AD-54FFA4181F4E}" destId="{EA45E0EB-44EF-374B-878D-AD2547EAE7FE}" srcOrd="0" destOrd="0" presId="urn:microsoft.com/office/officeart/2005/8/layout/hierarchy4"/>
    <dgm:cxn modelId="{467929DA-94A7-E044-87F7-4CB9B3F54224}" type="presParOf" srcId="{9E0D14FE-A3D5-794E-91AD-54FFA4181F4E}" destId="{37F8C4BB-C4B4-5341-BCD3-D88291BD3189}" srcOrd="1" destOrd="0" presId="urn:microsoft.com/office/officeart/2005/8/layout/hierarchy4"/>
    <dgm:cxn modelId="{3A5C14F3-93DA-754E-A7B5-CE536B1F8F4B}" type="presParOf" srcId="{37AFBC66-2994-1A4A-AEC0-3A772967D6DE}" destId="{AF2433D8-AD6C-B348-A1E7-8CD7E09B3321}" srcOrd="1" destOrd="0" presId="urn:microsoft.com/office/officeart/2005/8/layout/hierarchy4"/>
    <dgm:cxn modelId="{9B33076E-A429-0645-B1D9-B2DC5523F9B9}" type="presParOf" srcId="{37AFBC66-2994-1A4A-AEC0-3A772967D6DE}" destId="{33F03D34-BB7A-8B4B-847A-DB266F59E45D}" srcOrd="2" destOrd="0" presId="urn:microsoft.com/office/officeart/2005/8/layout/hierarchy4"/>
    <dgm:cxn modelId="{062B8476-B6EC-554C-A167-49047EEA48FB}" type="presParOf" srcId="{33F03D34-BB7A-8B4B-847A-DB266F59E45D}" destId="{565C512F-0A72-C64E-B463-F1F94E37316C}" srcOrd="0" destOrd="0" presId="urn:microsoft.com/office/officeart/2005/8/layout/hierarchy4"/>
    <dgm:cxn modelId="{C1D7C1FB-FE4B-C446-8027-6C2CD4C983CB}" type="presParOf" srcId="{33F03D34-BB7A-8B4B-847A-DB266F59E45D}" destId="{C3CC45E1-6B4B-2F44-AE14-B92DC1DC22D5}" srcOrd="1" destOrd="0" presId="urn:microsoft.com/office/officeart/2005/8/layout/hierarchy4"/>
    <dgm:cxn modelId="{FB50535C-3452-F04B-9D2A-1829BD6B6609}" type="presParOf" srcId="{37AFBC66-2994-1A4A-AEC0-3A772967D6DE}" destId="{D563EE90-A673-FC42-9D21-CF5709E6F55E}" srcOrd="3" destOrd="0" presId="urn:microsoft.com/office/officeart/2005/8/layout/hierarchy4"/>
    <dgm:cxn modelId="{9CAFACB9-7F77-1945-A1E3-2B01CC236FF1}" type="presParOf" srcId="{37AFBC66-2994-1A4A-AEC0-3A772967D6DE}" destId="{CDF7FCAF-408B-C441-BCAE-E48CD465DC39}" srcOrd="4" destOrd="0" presId="urn:microsoft.com/office/officeart/2005/8/layout/hierarchy4"/>
    <dgm:cxn modelId="{3C983CDA-9DBB-A047-B88B-FD19E7FC6382}" type="presParOf" srcId="{CDF7FCAF-408B-C441-BCAE-E48CD465DC39}" destId="{85A97301-6C49-E64C-B3CA-01F4938F71DB}" srcOrd="0" destOrd="0" presId="urn:microsoft.com/office/officeart/2005/8/layout/hierarchy4"/>
    <dgm:cxn modelId="{88B0C690-383B-AA4A-B135-6E063BE28FAC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0" dirty="0">
              <a:latin typeface="Century Gothic" charset="0"/>
              <a:cs typeface="Courier New" charset="0"/>
            </a:rPr>
            <a:t>æ</a:t>
          </a:r>
          <a:r>
            <a:rPr lang="en-US" sz="2000" dirty="0"/>
            <a:t> (mat)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/>
            <a:t>a (pot)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/>
            <a:t>o (caught)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E1FDA19F-E48C-1742-8313-CC59C57BE1A1}" type="presOf" srcId="{F16C621F-4F87-C54E-AA3D-B5840A845E04}" destId="{37AFBC66-2994-1A4A-AEC0-3A772967D6DE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4D0E2391-C5BF-4A42-987F-C05CF038D3E9}" type="presOf" srcId="{5839C6B6-6CAE-F14E-89EF-80D90E0D5487}" destId="{EA45E0EB-44EF-374B-878D-AD2547EAE7F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34ABD80C-49F9-2040-9654-816F4AD12B47}" type="presOf" srcId="{A0C08EEA-4669-9349-B75C-F349C5795EA4}" destId="{85A97301-6C49-E64C-B3CA-01F4938F71DB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F7816411-C486-6644-A07F-C880588461CC}" type="presOf" srcId="{624B4A72-15DF-B640-B44E-7A0F7F5123CA}" destId="{565C512F-0A72-C64E-B463-F1F94E37316C}" srcOrd="0" destOrd="0" presId="urn:microsoft.com/office/officeart/2005/8/layout/hierarchy4"/>
    <dgm:cxn modelId="{90324633-76B7-DB40-AA96-FC2A58BC09CE}" type="presParOf" srcId="{37AFBC66-2994-1A4A-AEC0-3A772967D6DE}" destId="{9E0D14FE-A3D5-794E-91AD-54FFA4181F4E}" srcOrd="0" destOrd="0" presId="urn:microsoft.com/office/officeart/2005/8/layout/hierarchy4"/>
    <dgm:cxn modelId="{AE46CF89-8E37-7D43-99EC-22FEE9139706}" type="presParOf" srcId="{9E0D14FE-A3D5-794E-91AD-54FFA4181F4E}" destId="{EA45E0EB-44EF-374B-878D-AD2547EAE7FE}" srcOrd="0" destOrd="0" presId="urn:microsoft.com/office/officeart/2005/8/layout/hierarchy4"/>
    <dgm:cxn modelId="{6F730942-A2A5-624E-824A-241222B9DE29}" type="presParOf" srcId="{9E0D14FE-A3D5-794E-91AD-54FFA4181F4E}" destId="{37F8C4BB-C4B4-5341-BCD3-D88291BD3189}" srcOrd="1" destOrd="0" presId="urn:microsoft.com/office/officeart/2005/8/layout/hierarchy4"/>
    <dgm:cxn modelId="{501A4ADF-117B-9640-8E60-E971BB0766D0}" type="presParOf" srcId="{37AFBC66-2994-1A4A-AEC0-3A772967D6DE}" destId="{AF2433D8-AD6C-B348-A1E7-8CD7E09B3321}" srcOrd="1" destOrd="0" presId="urn:microsoft.com/office/officeart/2005/8/layout/hierarchy4"/>
    <dgm:cxn modelId="{77F831A7-0596-EF42-BD70-53EE0C26F2D2}" type="presParOf" srcId="{37AFBC66-2994-1A4A-AEC0-3A772967D6DE}" destId="{33F03D34-BB7A-8B4B-847A-DB266F59E45D}" srcOrd="2" destOrd="0" presId="urn:microsoft.com/office/officeart/2005/8/layout/hierarchy4"/>
    <dgm:cxn modelId="{A2EAC0DC-0BC1-854A-B849-6ED3C7BD7B1E}" type="presParOf" srcId="{33F03D34-BB7A-8B4B-847A-DB266F59E45D}" destId="{565C512F-0A72-C64E-B463-F1F94E37316C}" srcOrd="0" destOrd="0" presId="urn:microsoft.com/office/officeart/2005/8/layout/hierarchy4"/>
    <dgm:cxn modelId="{94F8D76D-69F7-C14D-AC5A-59335C32D6F0}" type="presParOf" srcId="{33F03D34-BB7A-8B4B-847A-DB266F59E45D}" destId="{C3CC45E1-6B4B-2F44-AE14-B92DC1DC22D5}" srcOrd="1" destOrd="0" presId="urn:microsoft.com/office/officeart/2005/8/layout/hierarchy4"/>
    <dgm:cxn modelId="{6D7A3F16-A087-CE45-B4F6-9B53CBAC3143}" type="presParOf" srcId="{37AFBC66-2994-1A4A-AEC0-3A772967D6DE}" destId="{D563EE90-A673-FC42-9D21-CF5709E6F55E}" srcOrd="3" destOrd="0" presId="urn:microsoft.com/office/officeart/2005/8/layout/hierarchy4"/>
    <dgm:cxn modelId="{32F028A2-831B-604A-A553-A3319530F3A5}" type="presParOf" srcId="{37AFBC66-2994-1A4A-AEC0-3A772967D6DE}" destId="{CDF7FCAF-408B-C441-BCAE-E48CD465DC39}" srcOrd="4" destOrd="0" presId="urn:microsoft.com/office/officeart/2005/8/layout/hierarchy4"/>
    <dgm:cxn modelId="{0F603224-21A6-4442-B763-85C95DCA4BD4}" type="presParOf" srcId="{CDF7FCAF-408B-C441-BCAE-E48CD465DC39}" destId="{85A97301-6C49-E64C-B3CA-01F4938F71DB}" srcOrd="0" destOrd="0" presId="urn:microsoft.com/office/officeart/2005/8/layout/hierarchy4"/>
    <dgm:cxn modelId="{04B17CE5-0751-A247-A9D4-38C082B5970D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9187DA-A57B-4D86-BC15-1357D4FD13B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DD788F34-BA89-4EB3-A9CB-B36B2777A46A}">
      <dgm:prSet phldrT="[Text]" custT="1"/>
      <dgm:spPr/>
      <dgm:t>
        <a:bodyPr/>
        <a:lstStyle/>
        <a:p>
          <a:r>
            <a:rPr lang="en-US" sz="1700" dirty="0"/>
            <a:t>Average Age</a:t>
          </a:r>
        </a:p>
        <a:p>
          <a:r>
            <a:rPr lang="en-US" sz="1700" dirty="0"/>
            <a:t>NHW 42</a:t>
          </a:r>
        </a:p>
        <a:p>
          <a:r>
            <a:rPr lang="en-US" sz="1700" dirty="0"/>
            <a:t>HW 28</a:t>
          </a:r>
        </a:p>
      </dgm:t>
    </dgm:pt>
    <dgm:pt modelId="{2A72ECE0-2AC4-44B1-BE2F-6D5D29252684}" type="parTrans" cxnId="{FF9AF5F4-A229-4278-9163-60407EDBA42F}">
      <dgm:prSet/>
      <dgm:spPr/>
      <dgm:t>
        <a:bodyPr/>
        <a:lstStyle/>
        <a:p>
          <a:endParaRPr lang="en-US" sz="1600"/>
        </a:p>
      </dgm:t>
    </dgm:pt>
    <dgm:pt modelId="{C644FCEC-608D-4A3F-A581-04D79A69F9E9}" type="sibTrans" cxnId="{FF9AF5F4-A229-4278-9163-60407EDBA42F}">
      <dgm:prSet/>
      <dgm:spPr/>
      <dgm:t>
        <a:bodyPr/>
        <a:lstStyle/>
        <a:p>
          <a:endParaRPr lang="en-US" sz="1600"/>
        </a:p>
      </dgm:t>
    </dgm:pt>
    <dgm:pt modelId="{24ED2DAF-6C8B-4C91-A5BD-B1E5F3977AEB}">
      <dgm:prSet phldrT="[Text]" custT="1"/>
      <dgm:spPr/>
      <dgm:t>
        <a:bodyPr/>
        <a:lstStyle/>
        <a:p>
          <a:r>
            <a:rPr lang="en-US" sz="1700" dirty="0"/>
            <a:t>Population</a:t>
          </a:r>
        </a:p>
        <a:p>
          <a:r>
            <a:rPr lang="en-US" sz="1700" dirty="0"/>
            <a:t>NHW 2%</a:t>
          </a:r>
        </a:p>
        <a:p>
          <a:r>
            <a:rPr lang="en-US" sz="1700" dirty="0"/>
            <a:t> HW 70%</a:t>
          </a:r>
        </a:p>
      </dgm:t>
    </dgm:pt>
    <dgm:pt modelId="{CB0BD51F-3F00-46F2-8050-8AEF1D1393D6}" type="parTrans" cxnId="{8E3D4CE8-584E-4840-B74E-97EC713A6CBE}">
      <dgm:prSet/>
      <dgm:spPr/>
      <dgm:t>
        <a:bodyPr/>
        <a:lstStyle/>
        <a:p>
          <a:endParaRPr lang="en-US" sz="1600"/>
        </a:p>
      </dgm:t>
    </dgm:pt>
    <dgm:pt modelId="{91901A1D-5CED-45D3-9C3E-B2FC2A236C6F}" type="sibTrans" cxnId="{8E3D4CE8-584E-4840-B74E-97EC713A6CBE}">
      <dgm:prSet/>
      <dgm:spPr/>
      <dgm:t>
        <a:bodyPr/>
        <a:lstStyle/>
        <a:p>
          <a:endParaRPr lang="en-US" sz="1600"/>
        </a:p>
      </dgm:t>
    </dgm:pt>
    <dgm:pt modelId="{E47CEB3E-EEA2-4ADA-90BB-987F6144850F}">
      <dgm:prSet phldrT="[Text]" custT="1"/>
      <dgm:spPr/>
      <dgm:t>
        <a:bodyPr/>
        <a:lstStyle/>
        <a:p>
          <a:r>
            <a:rPr lang="en-US" sz="1700" dirty="0"/>
            <a:t>Workforce</a:t>
          </a:r>
        </a:p>
        <a:p>
          <a:r>
            <a:rPr lang="en-US" sz="1700" dirty="0"/>
            <a:t>H vs NH</a:t>
          </a:r>
        </a:p>
        <a:p>
          <a:r>
            <a:rPr lang="en-US" sz="1700" dirty="0"/>
            <a:t> 3:1</a:t>
          </a:r>
        </a:p>
      </dgm:t>
    </dgm:pt>
    <dgm:pt modelId="{52C9B1FB-A111-4EAE-A861-BE96B26FF664}" type="parTrans" cxnId="{7D67790F-41A3-4D7C-8C4B-3E580679AB5B}">
      <dgm:prSet/>
      <dgm:spPr/>
      <dgm:t>
        <a:bodyPr/>
        <a:lstStyle/>
        <a:p>
          <a:endParaRPr lang="en-US" sz="1600"/>
        </a:p>
      </dgm:t>
    </dgm:pt>
    <dgm:pt modelId="{9637E2DA-731A-40D2-AC0E-2A9D5B150B89}" type="sibTrans" cxnId="{7D67790F-41A3-4D7C-8C4B-3E580679AB5B}">
      <dgm:prSet/>
      <dgm:spPr/>
      <dgm:t>
        <a:bodyPr/>
        <a:lstStyle/>
        <a:p>
          <a:endParaRPr lang="en-US" sz="1600"/>
        </a:p>
      </dgm:t>
    </dgm:pt>
    <dgm:pt modelId="{69A1227D-F346-4A28-A7E7-9BE3D1C72A5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1800" dirty="0"/>
        </a:p>
      </dgm:t>
    </dgm:pt>
    <dgm:pt modelId="{BB0BC0DE-3982-41C3-8FDA-60903CD5FED0}" type="parTrans" cxnId="{6636E8A2-1707-4A23-A8B6-279AADA76057}">
      <dgm:prSet/>
      <dgm:spPr/>
      <dgm:t>
        <a:bodyPr/>
        <a:lstStyle/>
        <a:p>
          <a:endParaRPr lang="en-US" sz="1600"/>
        </a:p>
      </dgm:t>
    </dgm:pt>
    <dgm:pt modelId="{8D1B8563-1C32-4F5E-9697-3325E4675803}" type="sibTrans" cxnId="{6636E8A2-1707-4A23-A8B6-279AADA76057}">
      <dgm:prSet/>
      <dgm:spPr/>
      <dgm:t>
        <a:bodyPr/>
        <a:lstStyle/>
        <a:p>
          <a:endParaRPr lang="en-US" sz="1600"/>
        </a:p>
      </dgm:t>
    </dgm:pt>
    <dgm:pt modelId="{D1C5E928-ABBF-4163-B7CF-C3577702258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1800" dirty="0"/>
        </a:p>
      </dgm:t>
    </dgm:pt>
    <dgm:pt modelId="{704DF655-C6E3-4B93-88A4-9975B01F3E2B}" type="parTrans" cxnId="{85D60A3C-D524-4AC3-B95F-5407518A1A4F}">
      <dgm:prSet/>
      <dgm:spPr/>
      <dgm:t>
        <a:bodyPr/>
        <a:lstStyle/>
        <a:p>
          <a:endParaRPr lang="en-US"/>
        </a:p>
      </dgm:t>
    </dgm:pt>
    <dgm:pt modelId="{043C52B3-E94B-456F-B942-830E00F3F708}" type="sibTrans" cxnId="{85D60A3C-D524-4AC3-B95F-5407518A1A4F}">
      <dgm:prSet/>
      <dgm:spPr/>
      <dgm:t>
        <a:bodyPr/>
        <a:lstStyle/>
        <a:p>
          <a:endParaRPr lang="en-US"/>
        </a:p>
      </dgm:t>
    </dgm:pt>
    <dgm:pt modelId="{E37E0DDD-4F38-4D21-9FE7-4B7ECE7CB9DA}" type="pres">
      <dgm:prSet presAssocID="{A89187DA-A57B-4D86-BC15-1357D4FD13B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AB7C1A8-CACB-4A29-8371-7F80EAC5B1E4}" type="pres">
      <dgm:prSet presAssocID="{69A1227D-F346-4A28-A7E7-9BE3D1C72A5E}" presName="Accent5" presStyleCnt="0"/>
      <dgm:spPr/>
    </dgm:pt>
    <dgm:pt modelId="{AEAA7E97-7902-4C5A-B2C3-6960D2428BEA}" type="pres">
      <dgm:prSet presAssocID="{69A1227D-F346-4A28-A7E7-9BE3D1C72A5E}" presName="Accent" presStyleLbl="node1" presStyleIdx="0" presStyleCnt="5"/>
      <dgm:spPr/>
    </dgm:pt>
    <dgm:pt modelId="{B4B0D028-5258-4D77-8122-54614F776084}" type="pres">
      <dgm:prSet presAssocID="{69A1227D-F346-4A28-A7E7-9BE3D1C72A5E}" presName="ParentBackground5" presStyleCnt="0"/>
      <dgm:spPr/>
    </dgm:pt>
    <dgm:pt modelId="{B9FD83B1-A23E-496D-B9F5-B17E98489B3C}" type="pres">
      <dgm:prSet presAssocID="{69A1227D-F346-4A28-A7E7-9BE3D1C72A5E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3CB36F8D-F21C-473A-BB2C-0210E5559629}" type="pres">
      <dgm:prSet presAssocID="{69A1227D-F346-4A28-A7E7-9BE3D1C72A5E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B921F-7CF1-4384-84C9-45B2F7B29165}" type="pres">
      <dgm:prSet presAssocID="{E47CEB3E-EEA2-4ADA-90BB-987F6144850F}" presName="Accent4" presStyleCnt="0"/>
      <dgm:spPr/>
    </dgm:pt>
    <dgm:pt modelId="{B2D79639-3068-4E53-BE39-06A1A5535694}" type="pres">
      <dgm:prSet presAssocID="{E47CEB3E-EEA2-4ADA-90BB-987F6144850F}" presName="Accent" presStyleLbl="node1" presStyleIdx="1" presStyleCnt="5"/>
      <dgm:spPr/>
    </dgm:pt>
    <dgm:pt modelId="{A1256227-CF49-44AA-B08E-EB96B5FC4803}" type="pres">
      <dgm:prSet presAssocID="{E47CEB3E-EEA2-4ADA-90BB-987F6144850F}" presName="ParentBackground4" presStyleCnt="0"/>
      <dgm:spPr/>
    </dgm:pt>
    <dgm:pt modelId="{B1604655-0A81-4DEB-9018-FD65D276BF90}" type="pres">
      <dgm:prSet presAssocID="{E47CEB3E-EEA2-4ADA-90BB-987F6144850F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BB86B6FD-8068-43C4-9B44-B3A6D7B805C0}" type="pres">
      <dgm:prSet presAssocID="{E47CEB3E-EEA2-4ADA-90BB-987F6144850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5D972-56C7-46E0-B6BA-14137ABC11D8}" type="pres">
      <dgm:prSet presAssocID="{D1C5E928-ABBF-4163-B7CF-C3577702258A}" presName="Accent3" presStyleCnt="0"/>
      <dgm:spPr/>
    </dgm:pt>
    <dgm:pt modelId="{763D3ED4-645D-429A-A54D-B07245AA0FE7}" type="pres">
      <dgm:prSet presAssocID="{D1C5E928-ABBF-4163-B7CF-C3577702258A}" presName="Accent" presStyleLbl="node1" presStyleIdx="2" presStyleCnt="5"/>
      <dgm:spPr/>
    </dgm:pt>
    <dgm:pt modelId="{A6836885-598B-4B46-B0D2-E0E11EF13DA6}" type="pres">
      <dgm:prSet presAssocID="{D1C5E928-ABBF-4163-B7CF-C3577702258A}" presName="ParentBackground3" presStyleCnt="0"/>
      <dgm:spPr/>
    </dgm:pt>
    <dgm:pt modelId="{E9462380-C1BC-4EBD-B810-3BB12BB8D637}" type="pres">
      <dgm:prSet presAssocID="{D1C5E928-ABBF-4163-B7CF-C3577702258A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43DFA5FF-9F0C-405E-8A9C-3461FA1FE00D}" type="pres">
      <dgm:prSet presAssocID="{D1C5E928-ABBF-4163-B7CF-C3577702258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218E5-9D08-4E58-A9F5-A661E847D7A9}" type="pres">
      <dgm:prSet presAssocID="{24ED2DAF-6C8B-4C91-A5BD-B1E5F3977AEB}" presName="Accent2" presStyleCnt="0"/>
      <dgm:spPr/>
    </dgm:pt>
    <dgm:pt modelId="{1A166812-C5F7-4F8F-815D-9DD7C3A71549}" type="pres">
      <dgm:prSet presAssocID="{24ED2DAF-6C8B-4C91-A5BD-B1E5F3977AEB}" presName="Accent" presStyleLbl="node1" presStyleIdx="3" presStyleCnt="5"/>
      <dgm:spPr/>
    </dgm:pt>
    <dgm:pt modelId="{7EC789D9-1FEE-4445-B3B0-9FDD79663B0D}" type="pres">
      <dgm:prSet presAssocID="{24ED2DAF-6C8B-4C91-A5BD-B1E5F3977AEB}" presName="ParentBackground2" presStyleCnt="0"/>
      <dgm:spPr/>
    </dgm:pt>
    <dgm:pt modelId="{F02E0771-DC74-4DF4-BF5C-439221E68A23}" type="pres">
      <dgm:prSet presAssocID="{24ED2DAF-6C8B-4C91-A5BD-B1E5F3977AEB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E192F4B0-9FD6-4054-8F13-4436CD859A84}" type="pres">
      <dgm:prSet presAssocID="{24ED2DAF-6C8B-4C91-A5BD-B1E5F3977AE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4ECA3-26D0-4006-BC14-33D91E89EC99}" type="pres">
      <dgm:prSet presAssocID="{DD788F34-BA89-4EB3-A9CB-B36B2777A46A}" presName="Accent1" presStyleCnt="0"/>
      <dgm:spPr/>
    </dgm:pt>
    <dgm:pt modelId="{867F395D-E1BF-4C18-A08E-E7C0FF44EA5B}" type="pres">
      <dgm:prSet presAssocID="{DD788F34-BA89-4EB3-A9CB-B36B2777A46A}" presName="Accent" presStyleLbl="node1" presStyleIdx="4" presStyleCnt="5"/>
      <dgm:spPr/>
    </dgm:pt>
    <dgm:pt modelId="{DE0ABFFA-F57E-4947-88BD-BC3412FF07FB}" type="pres">
      <dgm:prSet presAssocID="{DD788F34-BA89-4EB3-A9CB-B36B2777A46A}" presName="ParentBackground1" presStyleCnt="0"/>
      <dgm:spPr/>
    </dgm:pt>
    <dgm:pt modelId="{5715112A-6A7D-4B65-AA9E-B6F18B6AB8B1}" type="pres">
      <dgm:prSet presAssocID="{DD788F34-BA89-4EB3-A9CB-B36B2777A46A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646AAE43-AA48-4E4F-A130-96A61FB13F4F}" type="pres">
      <dgm:prSet presAssocID="{DD788F34-BA89-4EB3-A9CB-B36B2777A46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97D1D0-0C37-1945-B387-57D749DBB820}" type="presOf" srcId="{D1C5E928-ABBF-4163-B7CF-C3577702258A}" destId="{E9462380-C1BC-4EBD-B810-3BB12BB8D637}" srcOrd="0" destOrd="0" presId="urn:microsoft.com/office/officeart/2011/layout/CircleProcess"/>
    <dgm:cxn modelId="{6636E8A2-1707-4A23-A8B6-279AADA76057}" srcId="{A89187DA-A57B-4D86-BC15-1357D4FD13B7}" destId="{69A1227D-F346-4A28-A7E7-9BE3D1C72A5E}" srcOrd="4" destOrd="0" parTransId="{BB0BC0DE-3982-41C3-8FDA-60903CD5FED0}" sibTransId="{8D1B8563-1C32-4F5E-9697-3325E4675803}"/>
    <dgm:cxn modelId="{7D67790F-41A3-4D7C-8C4B-3E580679AB5B}" srcId="{A89187DA-A57B-4D86-BC15-1357D4FD13B7}" destId="{E47CEB3E-EEA2-4ADA-90BB-987F6144850F}" srcOrd="3" destOrd="0" parTransId="{52C9B1FB-A111-4EAE-A861-BE96B26FF664}" sibTransId="{9637E2DA-731A-40D2-AC0E-2A9D5B150B89}"/>
    <dgm:cxn modelId="{82B1827B-F3E7-D547-8EFD-564D7034C0F7}" type="presOf" srcId="{DD788F34-BA89-4EB3-A9CB-B36B2777A46A}" destId="{646AAE43-AA48-4E4F-A130-96A61FB13F4F}" srcOrd="1" destOrd="0" presId="urn:microsoft.com/office/officeart/2011/layout/CircleProcess"/>
    <dgm:cxn modelId="{85D60A3C-D524-4AC3-B95F-5407518A1A4F}" srcId="{A89187DA-A57B-4D86-BC15-1357D4FD13B7}" destId="{D1C5E928-ABBF-4163-B7CF-C3577702258A}" srcOrd="2" destOrd="0" parTransId="{704DF655-C6E3-4B93-88A4-9975B01F3E2B}" sibTransId="{043C52B3-E94B-456F-B942-830E00F3F708}"/>
    <dgm:cxn modelId="{8E3D4CE8-584E-4840-B74E-97EC713A6CBE}" srcId="{A89187DA-A57B-4D86-BC15-1357D4FD13B7}" destId="{24ED2DAF-6C8B-4C91-A5BD-B1E5F3977AEB}" srcOrd="1" destOrd="0" parTransId="{CB0BD51F-3F00-46F2-8050-8AEF1D1393D6}" sibTransId="{91901A1D-5CED-45D3-9C3E-B2FC2A236C6F}"/>
    <dgm:cxn modelId="{5902A282-1435-104C-A4E5-207804CD3E84}" type="presOf" srcId="{24ED2DAF-6C8B-4C91-A5BD-B1E5F3977AEB}" destId="{F02E0771-DC74-4DF4-BF5C-439221E68A23}" srcOrd="0" destOrd="0" presId="urn:microsoft.com/office/officeart/2011/layout/CircleProcess"/>
    <dgm:cxn modelId="{FF9AF5F4-A229-4278-9163-60407EDBA42F}" srcId="{A89187DA-A57B-4D86-BC15-1357D4FD13B7}" destId="{DD788F34-BA89-4EB3-A9CB-B36B2777A46A}" srcOrd="0" destOrd="0" parTransId="{2A72ECE0-2AC4-44B1-BE2F-6D5D29252684}" sibTransId="{C644FCEC-608D-4A3F-A581-04D79A69F9E9}"/>
    <dgm:cxn modelId="{ADC18DD6-A49C-F644-9B3E-F2DC9DC16F0C}" type="presOf" srcId="{E47CEB3E-EEA2-4ADA-90BB-987F6144850F}" destId="{B1604655-0A81-4DEB-9018-FD65D276BF90}" srcOrd="0" destOrd="0" presId="urn:microsoft.com/office/officeart/2011/layout/CircleProcess"/>
    <dgm:cxn modelId="{5495C3E7-E13E-3A40-BEA6-D3FDFE35C4FB}" type="presOf" srcId="{E47CEB3E-EEA2-4ADA-90BB-987F6144850F}" destId="{BB86B6FD-8068-43C4-9B44-B3A6D7B805C0}" srcOrd="1" destOrd="0" presId="urn:microsoft.com/office/officeart/2011/layout/CircleProcess"/>
    <dgm:cxn modelId="{7A2FE448-92AD-054E-BFCD-755E418EBC7A}" type="presOf" srcId="{69A1227D-F346-4A28-A7E7-9BE3D1C72A5E}" destId="{B9FD83B1-A23E-496D-B9F5-B17E98489B3C}" srcOrd="0" destOrd="0" presId="urn:microsoft.com/office/officeart/2011/layout/CircleProcess"/>
    <dgm:cxn modelId="{7F784A9F-E42C-364B-857E-BDCBB9494EB9}" type="presOf" srcId="{69A1227D-F346-4A28-A7E7-9BE3D1C72A5E}" destId="{3CB36F8D-F21C-473A-BB2C-0210E5559629}" srcOrd="1" destOrd="0" presId="urn:microsoft.com/office/officeart/2011/layout/CircleProcess"/>
    <dgm:cxn modelId="{2E54FE3E-A566-B84E-A325-BC7A1594347C}" type="presOf" srcId="{A89187DA-A57B-4D86-BC15-1357D4FD13B7}" destId="{E37E0DDD-4F38-4D21-9FE7-4B7ECE7CB9DA}" srcOrd="0" destOrd="0" presId="urn:microsoft.com/office/officeart/2011/layout/CircleProcess"/>
    <dgm:cxn modelId="{23EE32F2-EE29-8746-ADEA-DC174843FD6C}" type="presOf" srcId="{24ED2DAF-6C8B-4C91-A5BD-B1E5F3977AEB}" destId="{E192F4B0-9FD6-4054-8F13-4436CD859A84}" srcOrd="1" destOrd="0" presId="urn:microsoft.com/office/officeart/2011/layout/CircleProcess"/>
    <dgm:cxn modelId="{2EFDE3C3-DB99-FF47-B021-0EFDBE36939C}" type="presOf" srcId="{D1C5E928-ABBF-4163-B7CF-C3577702258A}" destId="{43DFA5FF-9F0C-405E-8A9C-3461FA1FE00D}" srcOrd="1" destOrd="0" presId="urn:microsoft.com/office/officeart/2011/layout/CircleProcess"/>
    <dgm:cxn modelId="{B2648C0D-9B26-E94A-A222-0BF645B52C9F}" type="presOf" srcId="{DD788F34-BA89-4EB3-A9CB-B36B2777A46A}" destId="{5715112A-6A7D-4B65-AA9E-B6F18B6AB8B1}" srcOrd="0" destOrd="0" presId="urn:microsoft.com/office/officeart/2011/layout/CircleProcess"/>
    <dgm:cxn modelId="{C90C6A92-2922-C84F-9622-4E889649EA3D}" type="presParOf" srcId="{E37E0DDD-4F38-4D21-9FE7-4B7ECE7CB9DA}" destId="{5AB7C1A8-CACB-4A29-8371-7F80EAC5B1E4}" srcOrd="0" destOrd="0" presId="urn:microsoft.com/office/officeart/2011/layout/CircleProcess"/>
    <dgm:cxn modelId="{54052D9D-9E87-7F4D-B06A-DCE99A7384C7}" type="presParOf" srcId="{5AB7C1A8-CACB-4A29-8371-7F80EAC5B1E4}" destId="{AEAA7E97-7902-4C5A-B2C3-6960D2428BEA}" srcOrd="0" destOrd="0" presId="urn:microsoft.com/office/officeart/2011/layout/CircleProcess"/>
    <dgm:cxn modelId="{54D3C58E-D508-2843-883A-FE3654E05799}" type="presParOf" srcId="{E37E0DDD-4F38-4D21-9FE7-4B7ECE7CB9DA}" destId="{B4B0D028-5258-4D77-8122-54614F776084}" srcOrd="1" destOrd="0" presId="urn:microsoft.com/office/officeart/2011/layout/CircleProcess"/>
    <dgm:cxn modelId="{B29A291B-33F1-7C46-B82A-C2CB2FE72CCB}" type="presParOf" srcId="{B4B0D028-5258-4D77-8122-54614F776084}" destId="{B9FD83B1-A23E-496D-B9F5-B17E98489B3C}" srcOrd="0" destOrd="0" presId="urn:microsoft.com/office/officeart/2011/layout/CircleProcess"/>
    <dgm:cxn modelId="{FE47BE9E-01A5-F043-B7B3-0488F6CD5661}" type="presParOf" srcId="{E37E0DDD-4F38-4D21-9FE7-4B7ECE7CB9DA}" destId="{3CB36F8D-F21C-473A-BB2C-0210E5559629}" srcOrd="2" destOrd="0" presId="urn:microsoft.com/office/officeart/2011/layout/CircleProcess"/>
    <dgm:cxn modelId="{F68799E4-9924-EE4D-A7A9-C9E5C35E5CAE}" type="presParOf" srcId="{E37E0DDD-4F38-4D21-9FE7-4B7ECE7CB9DA}" destId="{D40B921F-7CF1-4384-84C9-45B2F7B29165}" srcOrd="3" destOrd="0" presId="urn:microsoft.com/office/officeart/2011/layout/CircleProcess"/>
    <dgm:cxn modelId="{1B87D179-4165-644D-8E10-C96984319741}" type="presParOf" srcId="{D40B921F-7CF1-4384-84C9-45B2F7B29165}" destId="{B2D79639-3068-4E53-BE39-06A1A5535694}" srcOrd="0" destOrd="0" presId="urn:microsoft.com/office/officeart/2011/layout/CircleProcess"/>
    <dgm:cxn modelId="{C1F6B817-8BCF-5C41-A16E-39033684354A}" type="presParOf" srcId="{E37E0DDD-4F38-4D21-9FE7-4B7ECE7CB9DA}" destId="{A1256227-CF49-44AA-B08E-EB96B5FC4803}" srcOrd="4" destOrd="0" presId="urn:microsoft.com/office/officeart/2011/layout/CircleProcess"/>
    <dgm:cxn modelId="{9F4EF859-79BF-7D47-8BCC-9839B41276B3}" type="presParOf" srcId="{A1256227-CF49-44AA-B08E-EB96B5FC4803}" destId="{B1604655-0A81-4DEB-9018-FD65D276BF90}" srcOrd="0" destOrd="0" presId="urn:microsoft.com/office/officeart/2011/layout/CircleProcess"/>
    <dgm:cxn modelId="{2CBBB83D-47BF-DF4D-99D8-7DEE04E240ED}" type="presParOf" srcId="{E37E0DDD-4F38-4D21-9FE7-4B7ECE7CB9DA}" destId="{BB86B6FD-8068-43C4-9B44-B3A6D7B805C0}" srcOrd="5" destOrd="0" presId="urn:microsoft.com/office/officeart/2011/layout/CircleProcess"/>
    <dgm:cxn modelId="{80190C21-0191-FE4E-9486-5FB4EA70D4F3}" type="presParOf" srcId="{E37E0DDD-4F38-4D21-9FE7-4B7ECE7CB9DA}" destId="{EFA5D972-56C7-46E0-B6BA-14137ABC11D8}" srcOrd="6" destOrd="0" presId="urn:microsoft.com/office/officeart/2011/layout/CircleProcess"/>
    <dgm:cxn modelId="{7D5DA1AA-8A88-B34E-9D04-99E271160231}" type="presParOf" srcId="{EFA5D972-56C7-46E0-B6BA-14137ABC11D8}" destId="{763D3ED4-645D-429A-A54D-B07245AA0FE7}" srcOrd="0" destOrd="0" presId="urn:microsoft.com/office/officeart/2011/layout/CircleProcess"/>
    <dgm:cxn modelId="{53CE3B4A-4DF5-EC41-A6B7-9D13D8AB6156}" type="presParOf" srcId="{E37E0DDD-4F38-4D21-9FE7-4B7ECE7CB9DA}" destId="{A6836885-598B-4B46-B0D2-E0E11EF13DA6}" srcOrd="7" destOrd="0" presId="urn:microsoft.com/office/officeart/2011/layout/CircleProcess"/>
    <dgm:cxn modelId="{990A6C7F-4BF7-5642-BAA4-B227CE708B22}" type="presParOf" srcId="{A6836885-598B-4B46-B0D2-E0E11EF13DA6}" destId="{E9462380-C1BC-4EBD-B810-3BB12BB8D637}" srcOrd="0" destOrd="0" presId="urn:microsoft.com/office/officeart/2011/layout/CircleProcess"/>
    <dgm:cxn modelId="{57F465E0-C1EA-6144-9166-D44337AFB6D2}" type="presParOf" srcId="{E37E0DDD-4F38-4D21-9FE7-4B7ECE7CB9DA}" destId="{43DFA5FF-9F0C-405E-8A9C-3461FA1FE00D}" srcOrd="8" destOrd="0" presId="urn:microsoft.com/office/officeart/2011/layout/CircleProcess"/>
    <dgm:cxn modelId="{B2F85258-BA69-A242-B225-E57B98646431}" type="presParOf" srcId="{E37E0DDD-4F38-4D21-9FE7-4B7ECE7CB9DA}" destId="{854218E5-9D08-4E58-A9F5-A661E847D7A9}" srcOrd="9" destOrd="0" presId="urn:microsoft.com/office/officeart/2011/layout/CircleProcess"/>
    <dgm:cxn modelId="{2F8FF993-4329-2B4E-9CE0-9C13BD153404}" type="presParOf" srcId="{854218E5-9D08-4E58-A9F5-A661E847D7A9}" destId="{1A166812-C5F7-4F8F-815D-9DD7C3A71549}" srcOrd="0" destOrd="0" presId="urn:microsoft.com/office/officeart/2011/layout/CircleProcess"/>
    <dgm:cxn modelId="{2ED5DE1D-82F8-924E-BBA1-4026EF313B4C}" type="presParOf" srcId="{E37E0DDD-4F38-4D21-9FE7-4B7ECE7CB9DA}" destId="{7EC789D9-1FEE-4445-B3B0-9FDD79663B0D}" srcOrd="10" destOrd="0" presId="urn:microsoft.com/office/officeart/2011/layout/CircleProcess"/>
    <dgm:cxn modelId="{8E85814B-06EA-4849-8AD4-710B7F1834AF}" type="presParOf" srcId="{7EC789D9-1FEE-4445-B3B0-9FDD79663B0D}" destId="{F02E0771-DC74-4DF4-BF5C-439221E68A23}" srcOrd="0" destOrd="0" presId="urn:microsoft.com/office/officeart/2011/layout/CircleProcess"/>
    <dgm:cxn modelId="{A942613C-DEB3-4241-82F7-1EE50F598AA9}" type="presParOf" srcId="{E37E0DDD-4F38-4D21-9FE7-4B7ECE7CB9DA}" destId="{E192F4B0-9FD6-4054-8F13-4436CD859A84}" srcOrd="11" destOrd="0" presId="urn:microsoft.com/office/officeart/2011/layout/CircleProcess"/>
    <dgm:cxn modelId="{73A14E11-433A-F746-8962-C935251A7042}" type="presParOf" srcId="{E37E0DDD-4F38-4D21-9FE7-4B7ECE7CB9DA}" destId="{E714ECA3-26D0-4006-BC14-33D91E89EC99}" srcOrd="12" destOrd="0" presId="urn:microsoft.com/office/officeart/2011/layout/CircleProcess"/>
    <dgm:cxn modelId="{2FBB649A-4FB8-9C4B-A72A-AA450BA81D77}" type="presParOf" srcId="{E714ECA3-26D0-4006-BC14-33D91E89EC99}" destId="{867F395D-E1BF-4C18-A08E-E7C0FF44EA5B}" srcOrd="0" destOrd="0" presId="urn:microsoft.com/office/officeart/2011/layout/CircleProcess"/>
    <dgm:cxn modelId="{2A1B84E7-93DF-C94C-BE6F-900B26468863}" type="presParOf" srcId="{E37E0DDD-4F38-4D21-9FE7-4B7ECE7CB9DA}" destId="{DE0ABFFA-F57E-4947-88BD-BC3412FF07FB}" srcOrd="13" destOrd="0" presId="urn:microsoft.com/office/officeart/2011/layout/CircleProcess"/>
    <dgm:cxn modelId="{0A2282A0-BCBB-4643-9AC8-0F4CDDC91972}" type="presParOf" srcId="{DE0ABFFA-F57E-4947-88BD-BC3412FF07FB}" destId="{5715112A-6A7D-4B65-AA9E-B6F18B6AB8B1}" srcOrd="0" destOrd="0" presId="urn:microsoft.com/office/officeart/2011/layout/CircleProcess"/>
    <dgm:cxn modelId="{A22CB963-CC99-784A-9778-46794086D9F8}" type="presParOf" srcId="{E37E0DDD-4F38-4D21-9FE7-4B7ECE7CB9DA}" destId="{646AAE43-AA48-4E4F-A130-96A61FB13F4F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65862-1576-4787-BD41-A685DDD90DD2}" type="doc">
      <dgm:prSet loTypeId="urn:microsoft.com/office/officeart/2005/8/layout/funnel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557046-2586-4E54-A518-D72D0775D24F}">
      <dgm:prSet phldrT="[Text]"/>
      <dgm:spPr/>
      <dgm:t>
        <a:bodyPr/>
        <a:lstStyle/>
        <a:p>
          <a:r>
            <a:rPr lang="en-US" dirty="0"/>
            <a:t>97% Hispanic</a:t>
          </a:r>
        </a:p>
      </dgm:t>
    </dgm:pt>
    <dgm:pt modelId="{76A513B1-A660-4455-A4F0-513DFAB6FDF4}" type="parTrans" cxnId="{E08984E6-802B-4EE2-A9D6-0FB1E88DE5AF}">
      <dgm:prSet/>
      <dgm:spPr/>
      <dgm:t>
        <a:bodyPr/>
        <a:lstStyle/>
        <a:p>
          <a:endParaRPr lang="en-US"/>
        </a:p>
      </dgm:t>
    </dgm:pt>
    <dgm:pt modelId="{83FD3E48-FBD0-43AB-B40A-249251066EFC}" type="sibTrans" cxnId="{E08984E6-802B-4EE2-A9D6-0FB1E88DE5AF}">
      <dgm:prSet/>
      <dgm:spPr/>
      <dgm:t>
        <a:bodyPr/>
        <a:lstStyle/>
        <a:p>
          <a:endParaRPr lang="en-US"/>
        </a:p>
      </dgm:t>
    </dgm:pt>
    <dgm:pt modelId="{F41A863F-EE97-4C83-9BE0-9FE3191D377A}">
      <dgm:prSet phldrT="[Text]"/>
      <dgm:spPr/>
      <dgm:t>
        <a:bodyPr/>
        <a:lstStyle/>
        <a:p>
          <a:r>
            <a:rPr lang="en-US" dirty="0"/>
            <a:t>37% ELL PK-12</a:t>
          </a:r>
        </a:p>
      </dgm:t>
    </dgm:pt>
    <dgm:pt modelId="{8BCB4BBA-1857-4B08-BACB-A07AA358044E}" type="parTrans" cxnId="{68BBCCB8-F370-44E2-B828-E16DC5E0537E}">
      <dgm:prSet/>
      <dgm:spPr/>
      <dgm:t>
        <a:bodyPr/>
        <a:lstStyle/>
        <a:p>
          <a:endParaRPr lang="en-US"/>
        </a:p>
      </dgm:t>
    </dgm:pt>
    <dgm:pt modelId="{FD50A22C-086D-4F93-877A-43D97162FD9D}" type="sibTrans" cxnId="{68BBCCB8-F370-44E2-B828-E16DC5E0537E}">
      <dgm:prSet/>
      <dgm:spPr/>
      <dgm:t>
        <a:bodyPr/>
        <a:lstStyle/>
        <a:p>
          <a:endParaRPr lang="en-US"/>
        </a:p>
      </dgm:t>
    </dgm:pt>
    <dgm:pt modelId="{01F0B642-2BC0-4499-B18B-B46252E1011A}">
      <dgm:prSet phldrT="[Text]"/>
      <dgm:spPr/>
      <dgm:t>
        <a:bodyPr/>
        <a:lstStyle/>
        <a:p>
          <a:r>
            <a:rPr lang="en-US" dirty="0"/>
            <a:t>85% </a:t>
          </a:r>
          <a:r>
            <a:rPr lang="en-US" dirty="0" err="1"/>
            <a:t>EcoDis</a:t>
          </a:r>
          <a:endParaRPr lang="en-US" dirty="0"/>
        </a:p>
      </dgm:t>
    </dgm:pt>
    <dgm:pt modelId="{C22A1FC4-3D55-4974-BC3A-4C0E4C7807B0}" type="parTrans" cxnId="{4419D4AC-8CDD-4E9E-9CCA-D3AE8321F0BD}">
      <dgm:prSet/>
      <dgm:spPr/>
      <dgm:t>
        <a:bodyPr/>
        <a:lstStyle/>
        <a:p>
          <a:endParaRPr lang="en-US"/>
        </a:p>
      </dgm:t>
    </dgm:pt>
    <dgm:pt modelId="{C0908FFC-36D0-45FD-83DF-02C29EBE8A04}" type="sibTrans" cxnId="{4419D4AC-8CDD-4E9E-9CCA-D3AE8321F0BD}">
      <dgm:prSet/>
      <dgm:spPr/>
      <dgm:t>
        <a:bodyPr/>
        <a:lstStyle/>
        <a:p>
          <a:endParaRPr lang="en-US"/>
        </a:p>
      </dgm:t>
    </dgm:pt>
    <dgm:pt modelId="{94C436E1-B706-4AB4-8BD0-2F0ABCC7A82B}">
      <dgm:prSet phldrT="[Text]"/>
      <dgm:spPr/>
      <dgm:t>
        <a:bodyPr/>
        <a:lstStyle/>
        <a:p>
          <a:endParaRPr lang="en-US" dirty="0"/>
        </a:p>
      </dgm:t>
    </dgm:pt>
    <dgm:pt modelId="{57D2C566-A59D-472C-B7E4-EA1D9CD594D9}" type="parTrans" cxnId="{4B385E5D-A9BA-49EE-AA66-B2B121FD8DBD}">
      <dgm:prSet/>
      <dgm:spPr/>
      <dgm:t>
        <a:bodyPr/>
        <a:lstStyle/>
        <a:p>
          <a:endParaRPr lang="en-US"/>
        </a:p>
      </dgm:t>
    </dgm:pt>
    <dgm:pt modelId="{1516FC3E-C502-4550-B86E-4220E21DF54F}" type="sibTrans" cxnId="{4B385E5D-A9BA-49EE-AA66-B2B121FD8DBD}">
      <dgm:prSet/>
      <dgm:spPr/>
      <dgm:t>
        <a:bodyPr/>
        <a:lstStyle/>
        <a:p>
          <a:endParaRPr lang="en-US"/>
        </a:p>
      </dgm:t>
    </dgm:pt>
    <dgm:pt modelId="{B5A56ED6-4BDD-40EA-AE7F-F046E50A96C2}" type="pres">
      <dgm:prSet presAssocID="{0F265862-1576-4787-BD41-A685DDD90DD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F4AE3-DBDA-4E5F-AEC2-181C76646F23}" type="pres">
      <dgm:prSet presAssocID="{0F265862-1576-4787-BD41-A685DDD90DD2}" presName="ellipse" presStyleLbl="trBgShp" presStyleIdx="0" presStyleCnt="1"/>
      <dgm:spPr/>
    </dgm:pt>
    <dgm:pt modelId="{B188A494-9505-4978-9F3E-A2494F63C44E}" type="pres">
      <dgm:prSet presAssocID="{0F265862-1576-4787-BD41-A685DDD90DD2}" presName="arrow1" presStyleLbl="fgShp" presStyleIdx="0" presStyleCnt="1"/>
      <dgm:spPr/>
    </dgm:pt>
    <dgm:pt modelId="{B3B66E90-66C3-4493-898E-2B3810803543}" type="pres">
      <dgm:prSet presAssocID="{0F265862-1576-4787-BD41-A685DDD90DD2}" presName="rectangle" presStyleLbl="revTx" presStyleIdx="0" presStyleCnt="1" custScaleY="138408" custLinFactNeighborX="-12" custLinFactNeighborY="21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5E867-2FE0-4FA3-BC19-47DD24129347}" type="pres">
      <dgm:prSet presAssocID="{F41A863F-EE97-4C83-9BE0-9FE3191D377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94653-C205-4708-A587-7BCFD5FD20C6}" type="pres">
      <dgm:prSet presAssocID="{01F0B642-2BC0-4499-B18B-B46252E1011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C5C8E-A641-47C1-B9D6-195C7EE4D9D5}" type="pres">
      <dgm:prSet presAssocID="{94C436E1-B706-4AB4-8BD0-2F0ABCC7A82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B04F5-BAC4-4CAD-AD09-36321D640B68}" type="pres">
      <dgm:prSet presAssocID="{0F265862-1576-4787-BD41-A685DDD90DD2}" presName="funnel" presStyleLbl="trAlignAcc1" presStyleIdx="0" presStyleCnt="1"/>
      <dgm:spPr/>
    </dgm:pt>
  </dgm:ptLst>
  <dgm:cxnLst>
    <dgm:cxn modelId="{9D203508-C232-4849-B770-7A294A7E3E27}" type="presOf" srcId="{01F0B642-2BC0-4499-B18B-B46252E1011A}" destId="{9465E867-2FE0-4FA3-BC19-47DD24129347}" srcOrd="0" destOrd="0" presId="urn:microsoft.com/office/officeart/2005/8/layout/funnel1"/>
    <dgm:cxn modelId="{4B385E5D-A9BA-49EE-AA66-B2B121FD8DBD}" srcId="{0F265862-1576-4787-BD41-A685DDD90DD2}" destId="{94C436E1-B706-4AB4-8BD0-2F0ABCC7A82B}" srcOrd="3" destOrd="0" parTransId="{57D2C566-A59D-472C-B7E4-EA1D9CD594D9}" sibTransId="{1516FC3E-C502-4550-B86E-4220E21DF54F}"/>
    <dgm:cxn modelId="{68BBCCB8-F370-44E2-B828-E16DC5E0537E}" srcId="{0F265862-1576-4787-BD41-A685DDD90DD2}" destId="{F41A863F-EE97-4C83-9BE0-9FE3191D377A}" srcOrd="1" destOrd="0" parTransId="{8BCB4BBA-1857-4B08-BACB-A07AA358044E}" sibTransId="{FD50A22C-086D-4F93-877A-43D97162FD9D}"/>
    <dgm:cxn modelId="{B9C60C03-199B-8C45-86F3-247365977A21}" type="presOf" srcId="{94C436E1-B706-4AB4-8BD0-2F0ABCC7A82B}" destId="{B3B66E90-66C3-4493-898E-2B3810803543}" srcOrd="0" destOrd="0" presId="urn:microsoft.com/office/officeart/2005/8/layout/funnel1"/>
    <dgm:cxn modelId="{D1F5BAB4-0510-A24D-9139-CC8C35F466CC}" type="presOf" srcId="{0F265862-1576-4787-BD41-A685DDD90DD2}" destId="{B5A56ED6-4BDD-40EA-AE7F-F046E50A96C2}" srcOrd="0" destOrd="0" presId="urn:microsoft.com/office/officeart/2005/8/layout/funnel1"/>
    <dgm:cxn modelId="{E061FB36-431E-B545-9070-176620440D97}" type="presOf" srcId="{F41A863F-EE97-4C83-9BE0-9FE3191D377A}" destId="{BCB94653-C205-4708-A587-7BCFD5FD20C6}" srcOrd="0" destOrd="0" presId="urn:microsoft.com/office/officeart/2005/8/layout/funnel1"/>
    <dgm:cxn modelId="{E08984E6-802B-4EE2-A9D6-0FB1E88DE5AF}" srcId="{0F265862-1576-4787-BD41-A685DDD90DD2}" destId="{12557046-2586-4E54-A518-D72D0775D24F}" srcOrd="0" destOrd="0" parTransId="{76A513B1-A660-4455-A4F0-513DFAB6FDF4}" sibTransId="{83FD3E48-FBD0-43AB-B40A-249251066EFC}"/>
    <dgm:cxn modelId="{4419D4AC-8CDD-4E9E-9CCA-D3AE8321F0BD}" srcId="{0F265862-1576-4787-BD41-A685DDD90DD2}" destId="{01F0B642-2BC0-4499-B18B-B46252E1011A}" srcOrd="2" destOrd="0" parTransId="{C22A1FC4-3D55-4974-BC3A-4C0E4C7807B0}" sibTransId="{C0908FFC-36D0-45FD-83DF-02C29EBE8A04}"/>
    <dgm:cxn modelId="{86C6F41B-C561-6947-9288-76DFE3303EDA}" type="presOf" srcId="{12557046-2586-4E54-A518-D72D0775D24F}" destId="{191C5C8E-A641-47C1-B9D6-195C7EE4D9D5}" srcOrd="0" destOrd="0" presId="urn:microsoft.com/office/officeart/2005/8/layout/funnel1"/>
    <dgm:cxn modelId="{E814CCEB-C406-0D41-A472-1E26AC4DDFC9}" type="presParOf" srcId="{B5A56ED6-4BDD-40EA-AE7F-F046E50A96C2}" destId="{2D4F4AE3-DBDA-4E5F-AEC2-181C76646F23}" srcOrd="0" destOrd="0" presId="urn:microsoft.com/office/officeart/2005/8/layout/funnel1"/>
    <dgm:cxn modelId="{F20C0F8D-E339-8E45-8D3B-EA4AE859C124}" type="presParOf" srcId="{B5A56ED6-4BDD-40EA-AE7F-F046E50A96C2}" destId="{B188A494-9505-4978-9F3E-A2494F63C44E}" srcOrd="1" destOrd="0" presId="urn:microsoft.com/office/officeart/2005/8/layout/funnel1"/>
    <dgm:cxn modelId="{474ACA57-3D05-2746-93F5-BF93E53CD625}" type="presParOf" srcId="{B5A56ED6-4BDD-40EA-AE7F-F046E50A96C2}" destId="{B3B66E90-66C3-4493-898E-2B3810803543}" srcOrd="2" destOrd="0" presId="urn:microsoft.com/office/officeart/2005/8/layout/funnel1"/>
    <dgm:cxn modelId="{DD853512-9840-D849-8C98-1E7594C71594}" type="presParOf" srcId="{B5A56ED6-4BDD-40EA-AE7F-F046E50A96C2}" destId="{9465E867-2FE0-4FA3-BC19-47DD24129347}" srcOrd="3" destOrd="0" presId="urn:microsoft.com/office/officeart/2005/8/layout/funnel1"/>
    <dgm:cxn modelId="{87F17C7B-545B-1243-859B-D297F18CF720}" type="presParOf" srcId="{B5A56ED6-4BDD-40EA-AE7F-F046E50A96C2}" destId="{BCB94653-C205-4708-A587-7BCFD5FD20C6}" srcOrd="4" destOrd="0" presId="urn:microsoft.com/office/officeart/2005/8/layout/funnel1"/>
    <dgm:cxn modelId="{54F0A07B-8E4C-BB43-9FCF-4ED19C303F6D}" type="presParOf" srcId="{B5A56ED6-4BDD-40EA-AE7F-F046E50A96C2}" destId="{191C5C8E-A641-47C1-B9D6-195C7EE4D9D5}" srcOrd="5" destOrd="0" presId="urn:microsoft.com/office/officeart/2005/8/layout/funnel1"/>
    <dgm:cxn modelId="{C3543C53-B631-C647-9FC3-A118463BF4D6}" type="presParOf" srcId="{B5A56ED6-4BDD-40EA-AE7F-F046E50A96C2}" destId="{11AB04F5-BAC4-4CAD-AD09-36321D640B6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A80C83-93D4-E14B-8DBB-19833E989DFF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15504-158F-1C45-A4FE-4F94B4FF227B}">
      <dgm:prSet phldrT="[Text]"/>
      <dgm:spPr/>
      <dgm:t>
        <a:bodyPr/>
        <a:lstStyle/>
        <a:p>
          <a:r>
            <a:rPr lang="en-US" dirty="0"/>
            <a:t>Content</a:t>
          </a:r>
        </a:p>
      </dgm:t>
    </dgm:pt>
    <dgm:pt modelId="{0BD1BA23-A167-4245-B0EF-F930782C232A}" type="parTrans" cxnId="{1277FF52-5444-6C4C-B2B3-0E198DBB2D0C}">
      <dgm:prSet/>
      <dgm:spPr/>
      <dgm:t>
        <a:bodyPr/>
        <a:lstStyle/>
        <a:p>
          <a:endParaRPr lang="en-US"/>
        </a:p>
      </dgm:t>
    </dgm:pt>
    <dgm:pt modelId="{E79585A2-0829-4B48-B182-0F3E009CB15E}" type="sibTrans" cxnId="{1277FF52-5444-6C4C-B2B3-0E198DBB2D0C}">
      <dgm:prSet/>
      <dgm:spPr/>
      <dgm:t>
        <a:bodyPr/>
        <a:lstStyle/>
        <a:p>
          <a:endParaRPr lang="en-US"/>
        </a:p>
      </dgm:t>
    </dgm:pt>
    <dgm:pt modelId="{304C3211-6F2E-D047-B3D3-58E7621677D7}">
      <dgm:prSet phldrT="[Text]"/>
      <dgm:spPr/>
      <dgm:t>
        <a:bodyPr/>
        <a:lstStyle/>
        <a:p>
          <a:r>
            <a:rPr lang="en-US" dirty="0"/>
            <a:t>Teacher</a:t>
          </a:r>
        </a:p>
      </dgm:t>
    </dgm:pt>
    <dgm:pt modelId="{2504EA02-D7CD-B64C-831C-8F169C5B2AC8}" type="parTrans" cxnId="{79F2E733-A93D-6741-B504-064C665E90B7}">
      <dgm:prSet/>
      <dgm:spPr/>
      <dgm:t>
        <a:bodyPr/>
        <a:lstStyle/>
        <a:p>
          <a:endParaRPr lang="en-US"/>
        </a:p>
      </dgm:t>
    </dgm:pt>
    <dgm:pt modelId="{B2BC62EA-6F58-AF4E-BF5D-EFF4E86C5513}" type="sibTrans" cxnId="{79F2E733-A93D-6741-B504-064C665E90B7}">
      <dgm:prSet/>
      <dgm:spPr/>
      <dgm:t>
        <a:bodyPr/>
        <a:lstStyle/>
        <a:p>
          <a:endParaRPr lang="en-US"/>
        </a:p>
      </dgm:t>
    </dgm:pt>
    <dgm:pt modelId="{90806ABD-CDE1-A04F-AC6D-8B32B5EEA066}">
      <dgm:prSet phldrT="[Text]"/>
      <dgm:spPr/>
      <dgm:t>
        <a:bodyPr/>
        <a:lstStyle/>
        <a:p>
          <a:r>
            <a:rPr lang="en-US" dirty="0"/>
            <a:t>Leader</a:t>
          </a:r>
        </a:p>
      </dgm:t>
    </dgm:pt>
    <dgm:pt modelId="{1B599802-C840-CB4B-83BF-B93163F5D635}" type="parTrans" cxnId="{FCC3E0EA-DDE9-DD40-ADC4-EA5F1221D768}">
      <dgm:prSet/>
      <dgm:spPr/>
      <dgm:t>
        <a:bodyPr/>
        <a:lstStyle/>
        <a:p>
          <a:endParaRPr lang="en-US"/>
        </a:p>
      </dgm:t>
    </dgm:pt>
    <dgm:pt modelId="{D1AC3C89-DA28-474E-955C-3397232661C1}" type="sibTrans" cxnId="{FCC3E0EA-DDE9-DD40-ADC4-EA5F1221D768}">
      <dgm:prSet/>
      <dgm:spPr/>
      <dgm:t>
        <a:bodyPr/>
        <a:lstStyle/>
        <a:p>
          <a:endParaRPr lang="en-US"/>
        </a:p>
      </dgm:t>
    </dgm:pt>
    <dgm:pt modelId="{2BD8922F-02BE-3D47-BF46-9383DEDB9EF3}">
      <dgm:prSet phldrT="[Text]"/>
      <dgm:spPr/>
      <dgm:t>
        <a:bodyPr/>
        <a:lstStyle/>
        <a:p>
          <a:r>
            <a:rPr lang="en-US" dirty="0"/>
            <a:t>System</a:t>
          </a:r>
        </a:p>
      </dgm:t>
    </dgm:pt>
    <dgm:pt modelId="{94F40750-5C0B-0B46-952D-0E2761B0EDC3}" type="parTrans" cxnId="{E5F7BC58-EE05-9F49-9768-58E33F00CDC6}">
      <dgm:prSet/>
      <dgm:spPr/>
      <dgm:t>
        <a:bodyPr/>
        <a:lstStyle/>
        <a:p>
          <a:endParaRPr lang="en-US"/>
        </a:p>
      </dgm:t>
    </dgm:pt>
    <dgm:pt modelId="{EA6E7D85-9B15-BB48-8E09-AA949BF391C0}" type="sibTrans" cxnId="{E5F7BC58-EE05-9F49-9768-58E33F00CDC6}">
      <dgm:prSet/>
      <dgm:spPr/>
      <dgm:t>
        <a:bodyPr/>
        <a:lstStyle/>
        <a:p>
          <a:endParaRPr lang="en-US"/>
        </a:p>
      </dgm:t>
    </dgm:pt>
    <dgm:pt modelId="{C49BEB61-E801-E743-A39C-1F081AAC99E4}" type="pres">
      <dgm:prSet presAssocID="{02A80C83-93D4-E14B-8DBB-19833E989DF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B1BB0C-8FBB-E540-AE55-2392950BA1A4}" type="pres">
      <dgm:prSet presAssocID="{8CB15504-158F-1C45-A4FE-4F94B4FF227B}" presName="composite" presStyleCnt="0"/>
      <dgm:spPr/>
    </dgm:pt>
    <dgm:pt modelId="{922E94AC-9A1E-3945-BF15-23CFECCD70C4}" type="pres">
      <dgm:prSet presAssocID="{8CB15504-158F-1C45-A4FE-4F94B4FF227B}" presName="LShape" presStyleLbl="alignNode1" presStyleIdx="0" presStyleCnt="7"/>
      <dgm:spPr/>
    </dgm:pt>
    <dgm:pt modelId="{C7C41E40-2DB4-6946-8CA3-11F7C7942B1B}" type="pres">
      <dgm:prSet presAssocID="{8CB15504-158F-1C45-A4FE-4F94B4FF227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4EE24-0655-9D4D-A055-A27E5A29A130}" type="pres">
      <dgm:prSet presAssocID="{8CB15504-158F-1C45-A4FE-4F94B4FF227B}" presName="Triangle" presStyleLbl="alignNode1" presStyleIdx="1" presStyleCnt="7"/>
      <dgm:spPr/>
    </dgm:pt>
    <dgm:pt modelId="{03194DB6-7A5D-5147-B66E-82EE88759CE2}" type="pres">
      <dgm:prSet presAssocID="{E79585A2-0829-4B48-B182-0F3E009CB15E}" presName="sibTrans" presStyleCnt="0"/>
      <dgm:spPr/>
    </dgm:pt>
    <dgm:pt modelId="{5C5A68C0-8ED7-FE4A-950E-86661B34B5E3}" type="pres">
      <dgm:prSet presAssocID="{E79585A2-0829-4B48-B182-0F3E009CB15E}" presName="space" presStyleCnt="0"/>
      <dgm:spPr/>
    </dgm:pt>
    <dgm:pt modelId="{6013B14F-BB49-A04A-BCE6-8CCDA4337833}" type="pres">
      <dgm:prSet presAssocID="{304C3211-6F2E-D047-B3D3-58E7621677D7}" presName="composite" presStyleCnt="0"/>
      <dgm:spPr/>
    </dgm:pt>
    <dgm:pt modelId="{0B82C63F-7670-A940-AB6D-50A031F1AD3A}" type="pres">
      <dgm:prSet presAssocID="{304C3211-6F2E-D047-B3D3-58E7621677D7}" presName="LShape" presStyleLbl="alignNode1" presStyleIdx="2" presStyleCnt="7"/>
      <dgm:spPr/>
    </dgm:pt>
    <dgm:pt modelId="{F8105148-CFA2-5647-B74C-3CFE1BFC413A}" type="pres">
      <dgm:prSet presAssocID="{304C3211-6F2E-D047-B3D3-58E7621677D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4472D-1BC6-C749-8DD8-1D0A188EDC9D}" type="pres">
      <dgm:prSet presAssocID="{304C3211-6F2E-D047-B3D3-58E7621677D7}" presName="Triangle" presStyleLbl="alignNode1" presStyleIdx="3" presStyleCnt="7"/>
      <dgm:spPr/>
    </dgm:pt>
    <dgm:pt modelId="{88A21565-82B1-6249-8760-21C722085B15}" type="pres">
      <dgm:prSet presAssocID="{B2BC62EA-6F58-AF4E-BF5D-EFF4E86C5513}" presName="sibTrans" presStyleCnt="0"/>
      <dgm:spPr/>
    </dgm:pt>
    <dgm:pt modelId="{8B94BE37-50C1-AD49-95C5-CF0E3E22B529}" type="pres">
      <dgm:prSet presAssocID="{B2BC62EA-6F58-AF4E-BF5D-EFF4E86C5513}" presName="space" presStyleCnt="0"/>
      <dgm:spPr/>
    </dgm:pt>
    <dgm:pt modelId="{F1454118-14E0-9845-AC1D-7E5694B0649A}" type="pres">
      <dgm:prSet presAssocID="{90806ABD-CDE1-A04F-AC6D-8B32B5EEA066}" presName="composite" presStyleCnt="0"/>
      <dgm:spPr/>
    </dgm:pt>
    <dgm:pt modelId="{D177CF1A-4FF6-EA4F-BDDD-A5ECB3F642A6}" type="pres">
      <dgm:prSet presAssocID="{90806ABD-CDE1-A04F-AC6D-8B32B5EEA066}" presName="LShape" presStyleLbl="alignNode1" presStyleIdx="4" presStyleCnt="7"/>
      <dgm:spPr/>
    </dgm:pt>
    <dgm:pt modelId="{AF77ACEB-45C1-0743-9D5B-59CCD14526AD}" type="pres">
      <dgm:prSet presAssocID="{90806ABD-CDE1-A04F-AC6D-8B32B5EEA06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7E038-676F-F647-BC4E-1B8C876C06CE}" type="pres">
      <dgm:prSet presAssocID="{90806ABD-CDE1-A04F-AC6D-8B32B5EEA066}" presName="Triangle" presStyleLbl="alignNode1" presStyleIdx="5" presStyleCnt="7"/>
      <dgm:spPr/>
    </dgm:pt>
    <dgm:pt modelId="{45EE928E-6041-0143-890A-67838125715C}" type="pres">
      <dgm:prSet presAssocID="{D1AC3C89-DA28-474E-955C-3397232661C1}" presName="sibTrans" presStyleCnt="0"/>
      <dgm:spPr/>
    </dgm:pt>
    <dgm:pt modelId="{F6F3003D-0B64-C142-9000-476B9455AF69}" type="pres">
      <dgm:prSet presAssocID="{D1AC3C89-DA28-474E-955C-3397232661C1}" presName="space" presStyleCnt="0"/>
      <dgm:spPr/>
    </dgm:pt>
    <dgm:pt modelId="{9968CBEE-DD51-9B44-80C3-D37275DEF879}" type="pres">
      <dgm:prSet presAssocID="{2BD8922F-02BE-3D47-BF46-9383DEDB9EF3}" presName="composite" presStyleCnt="0"/>
      <dgm:spPr/>
    </dgm:pt>
    <dgm:pt modelId="{2FF54A0E-404F-D741-BA48-614EAAF00A9E}" type="pres">
      <dgm:prSet presAssocID="{2BD8922F-02BE-3D47-BF46-9383DEDB9EF3}" presName="LShape" presStyleLbl="alignNode1" presStyleIdx="6" presStyleCnt="7"/>
      <dgm:spPr/>
    </dgm:pt>
    <dgm:pt modelId="{7F803A28-4359-A64F-9488-F1001FF43531}" type="pres">
      <dgm:prSet presAssocID="{2BD8922F-02BE-3D47-BF46-9383DEDB9EF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A99163-0C53-FB42-AA92-5AF3F3F79DE9}" type="presOf" srcId="{90806ABD-CDE1-A04F-AC6D-8B32B5EEA066}" destId="{AF77ACEB-45C1-0743-9D5B-59CCD14526AD}" srcOrd="0" destOrd="0" presId="urn:microsoft.com/office/officeart/2009/3/layout/StepUpProcess"/>
    <dgm:cxn modelId="{FCC3E0EA-DDE9-DD40-ADC4-EA5F1221D768}" srcId="{02A80C83-93D4-E14B-8DBB-19833E989DFF}" destId="{90806ABD-CDE1-A04F-AC6D-8B32B5EEA066}" srcOrd="2" destOrd="0" parTransId="{1B599802-C840-CB4B-83BF-B93163F5D635}" sibTransId="{D1AC3C89-DA28-474E-955C-3397232661C1}"/>
    <dgm:cxn modelId="{79F2E733-A93D-6741-B504-064C665E90B7}" srcId="{02A80C83-93D4-E14B-8DBB-19833E989DFF}" destId="{304C3211-6F2E-D047-B3D3-58E7621677D7}" srcOrd="1" destOrd="0" parTransId="{2504EA02-D7CD-B64C-831C-8F169C5B2AC8}" sibTransId="{B2BC62EA-6F58-AF4E-BF5D-EFF4E86C5513}"/>
    <dgm:cxn modelId="{E5F7BC58-EE05-9F49-9768-58E33F00CDC6}" srcId="{02A80C83-93D4-E14B-8DBB-19833E989DFF}" destId="{2BD8922F-02BE-3D47-BF46-9383DEDB9EF3}" srcOrd="3" destOrd="0" parTransId="{94F40750-5C0B-0B46-952D-0E2761B0EDC3}" sibTransId="{EA6E7D85-9B15-BB48-8E09-AA949BF391C0}"/>
    <dgm:cxn modelId="{0C21CF40-4FE7-9449-A9C3-15AF8A08372F}" type="presOf" srcId="{8CB15504-158F-1C45-A4FE-4F94B4FF227B}" destId="{C7C41E40-2DB4-6946-8CA3-11F7C7942B1B}" srcOrd="0" destOrd="0" presId="urn:microsoft.com/office/officeart/2009/3/layout/StepUpProcess"/>
    <dgm:cxn modelId="{7B0B32A7-D834-DA42-9C6A-B8C92698C5DF}" type="presOf" srcId="{304C3211-6F2E-D047-B3D3-58E7621677D7}" destId="{F8105148-CFA2-5647-B74C-3CFE1BFC413A}" srcOrd="0" destOrd="0" presId="urn:microsoft.com/office/officeart/2009/3/layout/StepUpProcess"/>
    <dgm:cxn modelId="{157C22F5-B09D-D44C-B703-B4E0757395BC}" type="presOf" srcId="{2BD8922F-02BE-3D47-BF46-9383DEDB9EF3}" destId="{7F803A28-4359-A64F-9488-F1001FF43531}" srcOrd="0" destOrd="0" presId="urn:microsoft.com/office/officeart/2009/3/layout/StepUpProcess"/>
    <dgm:cxn modelId="{1277FF52-5444-6C4C-B2B3-0E198DBB2D0C}" srcId="{02A80C83-93D4-E14B-8DBB-19833E989DFF}" destId="{8CB15504-158F-1C45-A4FE-4F94B4FF227B}" srcOrd="0" destOrd="0" parTransId="{0BD1BA23-A167-4245-B0EF-F930782C232A}" sibTransId="{E79585A2-0829-4B48-B182-0F3E009CB15E}"/>
    <dgm:cxn modelId="{22422FB7-D6D9-6943-A6B3-E379F5FD5978}" type="presOf" srcId="{02A80C83-93D4-E14B-8DBB-19833E989DFF}" destId="{C49BEB61-E801-E743-A39C-1F081AAC99E4}" srcOrd="0" destOrd="0" presId="urn:microsoft.com/office/officeart/2009/3/layout/StepUpProcess"/>
    <dgm:cxn modelId="{EC00AE58-BF56-F44C-B3D2-004BA1B486CC}" type="presParOf" srcId="{C49BEB61-E801-E743-A39C-1F081AAC99E4}" destId="{4FB1BB0C-8FBB-E540-AE55-2392950BA1A4}" srcOrd="0" destOrd="0" presId="urn:microsoft.com/office/officeart/2009/3/layout/StepUpProcess"/>
    <dgm:cxn modelId="{9D875037-5008-914E-B782-62DDDF18F35A}" type="presParOf" srcId="{4FB1BB0C-8FBB-E540-AE55-2392950BA1A4}" destId="{922E94AC-9A1E-3945-BF15-23CFECCD70C4}" srcOrd="0" destOrd="0" presId="urn:microsoft.com/office/officeart/2009/3/layout/StepUpProcess"/>
    <dgm:cxn modelId="{96E00413-86AE-5E49-9EFF-065C746E4C89}" type="presParOf" srcId="{4FB1BB0C-8FBB-E540-AE55-2392950BA1A4}" destId="{C7C41E40-2DB4-6946-8CA3-11F7C7942B1B}" srcOrd="1" destOrd="0" presId="urn:microsoft.com/office/officeart/2009/3/layout/StepUpProcess"/>
    <dgm:cxn modelId="{65C71BE4-5805-3B4D-B3ED-2340B0A8E750}" type="presParOf" srcId="{4FB1BB0C-8FBB-E540-AE55-2392950BA1A4}" destId="{5864EE24-0655-9D4D-A055-A27E5A29A130}" srcOrd="2" destOrd="0" presId="urn:microsoft.com/office/officeart/2009/3/layout/StepUpProcess"/>
    <dgm:cxn modelId="{F2A76421-F56D-2B42-89CB-2C97331B6433}" type="presParOf" srcId="{C49BEB61-E801-E743-A39C-1F081AAC99E4}" destId="{03194DB6-7A5D-5147-B66E-82EE88759CE2}" srcOrd="1" destOrd="0" presId="urn:microsoft.com/office/officeart/2009/3/layout/StepUpProcess"/>
    <dgm:cxn modelId="{DB97BCBB-F840-E642-8063-7186A1EA9812}" type="presParOf" srcId="{03194DB6-7A5D-5147-B66E-82EE88759CE2}" destId="{5C5A68C0-8ED7-FE4A-950E-86661B34B5E3}" srcOrd="0" destOrd="0" presId="urn:microsoft.com/office/officeart/2009/3/layout/StepUpProcess"/>
    <dgm:cxn modelId="{79BF6785-777C-3D40-9ACB-E5336CF73A04}" type="presParOf" srcId="{C49BEB61-E801-E743-A39C-1F081AAC99E4}" destId="{6013B14F-BB49-A04A-BCE6-8CCDA4337833}" srcOrd="2" destOrd="0" presId="urn:microsoft.com/office/officeart/2009/3/layout/StepUpProcess"/>
    <dgm:cxn modelId="{60D131B4-D7C5-344E-BE72-FDF2343D7801}" type="presParOf" srcId="{6013B14F-BB49-A04A-BCE6-8CCDA4337833}" destId="{0B82C63F-7670-A940-AB6D-50A031F1AD3A}" srcOrd="0" destOrd="0" presId="urn:microsoft.com/office/officeart/2009/3/layout/StepUpProcess"/>
    <dgm:cxn modelId="{400D0E37-C00E-BB43-AD52-862B905A1C54}" type="presParOf" srcId="{6013B14F-BB49-A04A-BCE6-8CCDA4337833}" destId="{F8105148-CFA2-5647-B74C-3CFE1BFC413A}" srcOrd="1" destOrd="0" presId="urn:microsoft.com/office/officeart/2009/3/layout/StepUpProcess"/>
    <dgm:cxn modelId="{E2A7F805-BF36-F34F-A3CD-87C3209C05B0}" type="presParOf" srcId="{6013B14F-BB49-A04A-BCE6-8CCDA4337833}" destId="{22E4472D-1BC6-C749-8DD8-1D0A188EDC9D}" srcOrd="2" destOrd="0" presId="urn:microsoft.com/office/officeart/2009/3/layout/StepUpProcess"/>
    <dgm:cxn modelId="{3BFEF32F-C14E-F94D-A0FF-135297ABD924}" type="presParOf" srcId="{C49BEB61-E801-E743-A39C-1F081AAC99E4}" destId="{88A21565-82B1-6249-8760-21C722085B15}" srcOrd="3" destOrd="0" presId="urn:microsoft.com/office/officeart/2009/3/layout/StepUpProcess"/>
    <dgm:cxn modelId="{39E44A07-B5C6-5A4A-B75D-046C9B6B0B47}" type="presParOf" srcId="{88A21565-82B1-6249-8760-21C722085B15}" destId="{8B94BE37-50C1-AD49-95C5-CF0E3E22B529}" srcOrd="0" destOrd="0" presId="urn:microsoft.com/office/officeart/2009/3/layout/StepUpProcess"/>
    <dgm:cxn modelId="{0AACC244-B1EC-4747-8431-D07057E81D8D}" type="presParOf" srcId="{C49BEB61-E801-E743-A39C-1F081AAC99E4}" destId="{F1454118-14E0-9845-AC1D-7E5694B0649A}" srcOrd="4" destOrd="0" presId="urn:microsoft.com/office/officeart/2009/3/layout/StepUpProcess"/>
    <dgm:cxn modelId="{17A32135-B7C7-E245-8603-C098598717AE}" type="presParOf" srcId="{F1454118-14E0-9845-AC1D-7E5694B0649A}" destId="{D177CF1A-4FF6-EA4F-BDDD-A5ECB3F642A6}" srcOrd="0" destOrd="0" presId="urn:microsoft.com/office/officeart/2009/3/layout/StepUpProcess"/>
    <dgm:cxn modelId="{E6C55E18-6917-F745-A2F3-3FEC06AB91A3}" type="presParOf" srcId="{F1454118-14E0-9845-AC1D-7E5694B0649A}" destId="{AF77ACEB-45C1-0743-9D5B-59CCD14526AD}" srcOrd="1" destOrd="0" presId="urn:microsoft.com/office/officeart/2009/3/layout/StepUpProcess"/>
    <dgm:cxn modelId="{A3F722DD-CB5E-314B-ACED-4E0DC97C6B9E}" type="presParOf" srcId="{F1454118-14E0-9845-AC1D-7E5694B0649A}" destId="{AD87E038-676F-F647-BC4E-1B8C876C06CE}" srcOrd="2" destOrd="0" presId="urn:microsoft.com/office/officeart/2009/3/layout/StepUpProcess"/>
    <dgm:cxn modelId="{5B974191-9BAB-3449-8E51-C4F30377C011}" type="presParOf" srcId="{C49BEB61-E801-E743-A39C-1F081AAC99E4}" destId="{45EE928E-6041-0143-890A-67838125715C}" srcOrd="5" destOrd="0" presId="urn:microsoft.com/office/officeart/2009/3/layout/StepUpProcess"/>
    <dgm:cxn modelId="{DC644E0A-AB18-9C41-9465-8841D1BE7AC1}" type="presParOf" srcId="{45EE928E-6041-0143-890A-67838125715C}" destId="{F6F3003D-0B64-C142-9000-476B9455AF69}" srcOrd="0" destOrd="0" presId="urn:microsoft.com/office/officeart/2009/3/layout/StepUpProcess"/>
    <dgm:cxn modelId="{16C544BD-A38D-9648-91E8-1D0EC800DA6E}" type="presParOf" srcId="{C49BEB61-E801-E743-A39C-1F081AAC99E4}" destId="{9968CBEE-DD51-9B44-80C3-D37275DEF879}" srcOrd="6" destOrd="0" presId="urn:microsoft.com/office/officeart/2009/3/layout/StepUpProcess"/>
    <dgm:cxn modelId="{E9D0185A-8B20-FC4E-8724-A520BC731DB1}" type="presParOf" srcId="{9968CBEE-DD51-9B44-80C3-D37275DEF879}" destId="{2FF54A0E-404F-D741-BA48-614EAAF00A9E}" srcOrd="0" destOrd="0" presId="urn:microsoft.com/office/officeart/2009/3/layout/StepUpProcess"/>
    <dgm:cxn modelId="{1C7C0CE0-9932-3447-BA53-896F45B5F5A2}" type="presParOf" srcId="{9968CBEE-DD51-9B44-80C3-D37275DEF879}" destId="{7F803A28-4359-A64F-9488-F1001FF4353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535184-143B-0649-A261-3A546BF39D48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FBD20-42E2-1C4B-AE88-8D59CF34971D}">
      <dgm:prSet phldrT="[Text]"/>
      <dgm:spPr/>
      <dgm:t>
        <a:bodyPr/>
        <a:lstStyle/>
        <a:p>
          <a:r>
            <a:rPr lang="en-US" dirty="0"/>
            <a:t>Successful ELL Program</a:t>
          </a:r>
        </a:p>
      </dgm:t>
    </dgm:pt>
    <dgm:pt modelId="{DE431B18-4003-A341-A5EF-AC560EF28FE7}" type="parTrans" cxnId="{5E174AF4-DBB5-D045-8A13-3C58F8D608DE}">
      <dgm:prSet/>
      <dgm:spPr/>
      <dgm:t>
        <a:bodyPr/>
        <a:lstStyle/>
        <a:p>
          <a:endParaRPr lang="en-US"/>
        </a:p>
      </dgm:t>
    </dgm:pt>
    <dgm:pt modelId="{B4A784E1-AF31-354F-9CC8-0A8F82F795E8}" type="sibTrans" cxnId="{5E174AF4-DBB5-D045-8A13-3C58F8D608DE}">
      <dgm:prSet/>
      <dgm:spPr/>
      <dgm:t>
        <a:bodyPr/>
        <a:lstStyle/>
        <a:p>
          <a:endParaRPr lang="en-US"/>
        </a:p>
      </dgm:t>
    </dgm:pt>
    <dgm:pt modelId="{89CF408E-9993-AD48-A700-A61AAA340789}">
      <dgm:prSet phldrT="[Text]"/>
      <dgm:spPr/>
      <dgm:t>
        <a:bodyPr/>
        <a:lstStyle/>
        <a:p>
          <a:r>
            <a:rPr lang="en-US" dirty="0"/>
            <a:t>Leadership Support</a:t>
          </a:r>
        </a:p>
      </dgm:t>
    </dgm:pt>
    <dgm:pt modelId="{7D929043-CC45-1946-97A2-C73EB683358D}" type="parTrans" cxnId="{02D25052-471D-644C-9041-76DD8F742813}">
      <dgm:prSet/>
      <dgm:spPr/>
      <dgm:t>
        <a:bodyPr/>
        <a:lstStyle/>
        <a:p>
          <a:endParaRPr lang="en-US"/>
        </a:p>
      </dgm:t>
    </dgm:pt>
    <dgm:pt modelId="{69BBEDC3-7733-3C45-BDBE-D9E160D15860}" type="sibTrans" cxnId="{02D25052-471D-644C-9041-76DD8F742813}">
      <dgm:prSet/>
      <dgm:spPr/>
      <dgm:t>
        <a:bodyPr/>
        <a:lstStyle/>
        <a:p>
          <a:endParaRPr lang="en-US"/>
        </a:p>
      </dgm:t>
    </dgm:pt>
    <dgm:pt modelId="{FBEA3701-032D-FC49-9431-EC4A0E00609B}">
      <dgm:prSet phldrT="[Text]"/>
      <dgm:spPr/>
      <dgm:t>
        <a:bodyPr/>
        <a:lstStyle/>
        <a:p>
          <a:r>
            <a:rPr lang="en-US" dirty="0"/>
            <a:t>Quality Instructional Materials</a:t>
          </a:r>
        </a:p>
      </dgm:t>
    </dgm:pt>
    <dgm:pt modelId="{3C096F62-7021-F74F-B0A0-626B7CF0DD40}" type="parTrans" cxnId="{90698A42-6FA8-5740-BAE8-8D37AF312FA6}">
      <dgm:prSet/>
      <dgm:spPr/>
      <dgm:t>
        <a:bodyPr/>
        <a:lstStyle/>
        <a:p>
          <a:endParaRPr lang="en-US"/>
        </a:p>
      </dgm:t>
    </dgm:pt>
    <dgm:pt modelId="{49226F79-D826-7D4A-A2C0-2438B636CDFF}" type="sibTrans" cxnId="{90698A42-6FA8-5740-BAE8-8D37AF312FA6}">
      <dgm:prSet/>
      <dgm:spPr/>
      <dgm:t>
        <a:bodyPr/>
        <a:lstStyle/>
        <a:p>
          <a:endParaRPr lang="en-US"/>
        </a:p>
      </dgm:t>
    </dgm:pt>
    <dgm:pt modelId="{549F5767-909C-8241-86ED-68FCF49EB838}">
      <dgm:prSet phldrT="[Text]"/>
      <dgm:spPr/>
      <dgm:t>
        <a:bodyPr/>
        <a:lstStyle/>
        <a:p>
          <a:r>
            <a:rPr lang="en-US" dirty="0"/>
            <a:t>Teacher Preparation</a:t>
          </a:r>
        </a:p>
      </dgm:t>
    </dgm:pt>
    <dgm:pt modelId="{82B56C52-AB71-E44C-A509-465C06B1D1EC}" type="parTrans" cxnId="{DBF60540-4C7E-4E42-99B7-E25CB51CBCB6}">
      <dgm:prSet/>
      <dgm:spPr/>
      <dgm:t>
        <a:bodyPr/>
        <a:lstStyle/>
        <a:p>
          <a:endParaRPr lang="en-US"/>
        </a:p>
      </dgm:t>
    </dgm:pt>
    <dgm:pt modelId="{98FC916B-6A27-DF4D-988E-743CB8BD1AD9}" type="sibTrans" cxnId="{DBF60540-4C7E-4E42-99B7-E25CB51CBCB6}">
      <dgm:prSet/>
      <dgm:spPr/>
      <dgm:t>
        <a:bodyPr/>
        <a:lstStyle/>
        <a:p>
          <a:endParaRPr lang="en-US"/>
        </a:p>
      </dgm:t>
    </dgm:pt>
    <dgm:pt modelId="{A05AD0B9-9B27-154D-9FE8-6AFB31D37711}" type="pres">
      <dgm:prSet presAssocID="{42535184-143B-0649-A261-3A546BF39D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1B0D39-EE4E-8B4F-82AF-7338B5F4EB2F}" type="pres">
      <dgm:prSet presAssocID="{BBEFBD20-42E2-1C4B-AE88-8D59CF34971D}" presName="centerShape" presStyleLbl="node0" presStyleIdx="0" presStyleCnt="1"/>
      <dgm:spPr/>
      <dgm:t>
        <a:bodyPr/>
        <a:lstStyle/>
        <a:p>
          <a:endParaRPr lang="en-US"/>
        </a:p>
      </dgm:t>
    </dgm:pt>
    <dgm:pt modelId="{3A62AE83-48DA-F74C-8672-C12BCFC72135}" type="pres">
      <dgm:prSet presAssocID="{7D929043-CC45-1946-97A2-C73EB683358D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2512A6D0-4CB0-3C4E-A46C-0EA96E3CA678}" type="pres">
      <dgm:prSet presAssocID="{89CF408E-9993-AD48-A700-A61AAA3407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13025-814C-D44B-B560-02D28693D953}" type="pres">
      <dgm:prSet presAssocID="{3C096F62-7021-F74F-B0A0-626B7CF0DD4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D94EA44-5993-CA41-8CFF-C9FB8387CE69}" type="pres">
      <dgm:prSet presAssocID="{FBEA3701-032D-FC49-9431-EC4A0E0060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F09EB-9BB4-0241-9D77-74916F8797B9}" type="pres">
      <dgm:prSet presAssocID="{82B56C52-AB71-E44C-A509-465C06B1D1EC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49DFC472-5690-314E-BCF6-98516372DDD5}" type="pres">
      <dgm:prSet presAssocID="{549F5767-909C-8241-86ED-68FCF49EB8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F2F8ED-C995-4B41-B7FE-A30F2AF1CC64}" type="presOf" srcId="{3C096F62-7021-F74F-B0A0-626B7CF0DD40}" destId="{75E13025-814C-D44B-B560-02D28693D953}" srcOrd="0" destOrd="0" presId="urn:microsoft.com/office/officeart/2005/8/layout/radial4"/>
    <dgm:cxn modelId="{DF4C418F-EF87-A947-9A01-3B95569CAF29}" type="presOf" srcId="{BBEFBD20-42E2-1C4B-AE88-8D59CF34971D}" destId="{D31B0D39-EE4E-8B4F-82AF-7338B5F4EB2F}" srcOrd="0" destOrd="0" presId="urn:microsoft.com/office/officeart/2005/8/layout/radial4"/>
    <dgm:cxn modelId="{90E85340-7B26-2146-8D11-8F5CF47706C7}" type="presOf" srcId="{549F5767-909C-8241-86ED-68FCF49EB838}" destId="{49DFC472-5690-314E-BCF6-98516372DDD5}" srcOrd="0" destOrd="0" presId="urn:microsoft.com/office/officeart/2005/8/layout/radial4"/>
    <dgm:cxn modelId="{204AFE5B-2EEA-D447-9132-5EDF48E432FD}" type="presOf" srcId="{82B56C52-AB71-E44C-A509-465C06B1D1EC}" destId="{0ABF09EB-9BB4-0241-9D77-74916F8797B9}" srcOrd="0" destOrd="0" presId="urn:microsoft.com/office/officeart/2005/8/layout/radial4"/>
    <dgm:cxn modelId="{5E174AF4-DBB5-D045-8A13-3C58F8D608DE}" srcId="{42535184-143B-0649-A261-3A546BF39D48}" destId="{BBEFBD20-42E2-1C4B-AE88-8D59CF34971D}" srcOrd="0" destOrd="0" parTransId="{DE431B18-4003-A341-A5EF-AC560EF28FE7}" sibTransId="{B4A784E1-AF31-354F-9CC8-0A8F82F795E8}"/>
    <dgm:cxn modelId="{90698A42-6FA8-5740-BAE8-8D37AF312FA6}" srcId="{BBEFBD20-42E2-1C4B-AE88-8D59CF34971D}" destId="{FBEA3701-032D-FC49-9431-EC4A0E00609B}" srcOrd="1" destOrd="0" parTransId="{3C096F62-7021-F74F-B0A0-626B7CF0DD40}" sibTransId="{49226F79-D826-7D4A-A2C0-2438B636CDFF}"/>
    <dgm:cxn modelId="{85569B40-9385-F545-B76F-9AA2C2917FAE}" type="presOf" srcId="{7D929043-CC45-1946-97A2-C73EB683358D}" destId="{3A62AE83-48DA-F74C-8672-C12BCFC72135}" srcOrd="0" destOrd="0" presId="urn:microsoft.com/office/officeart/2005/8/layout/radial4"/>
    <dgm:cxn modelId="{B1CC292C-FF20-6B40-B488-59EA30C16974}" type="presOf" srcId="{89CF408E-9993-AD48-A700-A61AAA340789}" destId="{2512A6D0-4CB0-3C4E-A46C-0EA96E3CA678}" srcOrd="0" destOrd="0" presId="urn:microsoft.com/office/officeart/2005/8/layout/radial4"/>
    <dgm:cxn modelId="{DBF60540-4C7E-4E42-99B7-E25CB51CBCB6}" srcId="{BBEFBD20-42E2-1C4B-AE88-8D59CF34971D}" destId="{549F5767-909C-8241-86ED-68FCF49EB838}" srcOrd="2" destOrd="0" parTransId="{82B56C52-AB71-E44C-A509-465C06B1D1EC}" sibTransId="{98FC916B-6A27-DF4D-988E-743CB8BD1AD9}"/>
    <dgm:cxn modelId="{02D25052-471D-644C-9041-76DD8F742813}" srcId="{BBEFBD20-42E2-1C4B-AE88-8D59CF34971D}" destId="{89CF408E-9993-AD48-A700-A61AAA340789}" srcOrd="0" destOrd="0" parTransId="{7D929043-CC45-1946-97A2-C73EB683358D}" sibTransId="{69BBEDC3-7733-3C45-BDBE-D9E160D15860}"/>
    <dgm:cxn modelId="{0AAE28F7-3E8F-ED46-8F77-7FB9DB21A065}" type="presOf" srcId="{FBEA3701-032D-FC49-9431-EC4A0E00609B}" destId="{FD94EA44-5993-CA41-8CFF-C9FB8387CE69}" srcOrd="0" destOrd="0" presId="urn:microsoft.com/office/officeart/2005/8/layout/radial4"/>
    <dgm:cxn modelId="{AC2FC15A-DAE4-0D4D-8B86-F6B15CEBA74B}" type="presOf" srcId="{42535184-143B-0649-A261-3A546BF39D48}" destId="{A05AD0B9-9B27-154D-9FE8-6AFB31D37711}" srcOrd="0" destOrd="0" presId="urn:microsoft.com/office/officeart/2005/8/layout/radial4"/>
    <dgm:cxn modelId="{884A74FE-1395-8549-AA48-5F2CC077CE97}" type="presParOf" srcId="{A05AD0B9-9B27-154D-9FE8-6AFB31D37711}" destId="{D31B0D39-EE4E-8B4F-82AF-7338B5F4EB2F}" srcOrd="0" destOrd="0" presId="urn:microsoft.com/office/officeart/2005/8/layout/radial4"/>
    <dgm:cxn modelId="{FEA3F6B4-0460-BE44-8B0E-9206076BDF80}" type="presParOf" srcId="{A05AD0B9-9B27-154D-9FE8-6AFB31D37711}" destId="{3A62AE83-48DA-F74C-8672-C12BCFC72135}" srcOrd="1" destOrd="0" presId="urn:microsoft.com/office/officeart/2005/8/layout/radial4"/>
    <dgm:cxn modelId="{E1D213C9-9D79-374A-B086-86ED9379C237}" type="presParOf" srcId="{A05AD0B9-9B27-154D-9FE8-6AFB31D37711}" destId="{2512A6D0-4CB0-3C4E-A46C-0EA96E3CA678}" srcOrd="2" destOrd="0" presId="urn:microsoft.com/office/officeart/2005/8/layout/radial4"/>
    <dgm:cxn modelId="{3CB469A2-5BD1-5A4D-A7DA-30AFC3A2D7B3}" type="presParOf" srcId="{A05AD0B9-9B27-154D-9FE8-6AFB31D37711}" destId="{75E13025-814C-D44B-B560-02D28693D953}" srcOrd="3" destOrd="0" presId="urn:microsoft.com/office/officeart/2005/8/layout/radial4"/>
    <dgm:cxn modelId="{48FB8B2F-224A-CB47-9DB4-E4D402C3F7B3}" type="presParOf" srcId="{A05AD0B9-9B27-154D-9FE8-6AFB31D37711}" destId="{FD94EA44-5993-CA41-8CFF-C9FB8387CE69}" srcOrd="4" destOrd="0" presId="urn:microsoft.com/office/officeart/2005/8/layout/radial4"/>
    <dgm:cxn modelId="{4BD21262-E325-B84A-97CC-D20B084D38FD}" type="presParOf" srcId="{A05AD0B9-9B27-154D-9FE8-6AFB31D37711}" destId="{0ABF09EB-9BB4-0241-9D77-74916F8797B9}" srcOrd="5" destOrd="0" presId="urn:microsoft.com/office/officeart/2005/8/layout/radial4"/>
    <dgm:cxn modelId="{39DD64C3-BE32-6844-AD09-6C80C4ED9EEB}" type="presParOf" srcId="{A05AD0B9-9B27-154D-9FE8-6AFB31D37711}" destId="{49DFC472-5690-314E-BCF6-98516372DDD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2FA732-9FCD-0045-BBD2-7BC32ACEDDC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88574A-615B-8B4B-BAC0-071398D683F1}">
      <dgm:prSet phldrT="[Text]"/>
      <dgm:spPr/>
      <dgm:t>
        <a:bodyPr/>
        <a:lstStyle/>
        <a:p>
          <a:r>
            <a:rPr lang="en-US" dirty="0"/>
            <a:t>Second Language Acquisition</a:t>
          </a:r>
        </a:p>
      </dgm:t>
    </dgm:pt>
    <dgm:pt modelId="{E114F1AA-6DD4-DA43-A5EC-29E4E7B7DE5B}" type="parTrans" cxnId="{5ADCFCCB-A7D2-CF4A-8231-755C3A924DFD}">
      <dgm:prSet/>
      <dgm:spPr/>
      <dgm:t>
        <a:bodyPr/>
        <a:lstStyle/>
        <a:p>
          <a:endParaRPr lang="en-US"/>
        </a:p>
      </dgm:t>
    </dgm:pt>
    <dgm:pt modelId="{025C41F5-526E-3442-AAA9-DD0DAE478BC4}" type="sibTrans" cxnId="{5ADCFCCB-A7D2-CF4A-8231-755C3A924DFD}">
      <dgm:prSet/>
      <dgm:spPr/>
      <dgm:t>
        <a:bodyPr/>
        <a:lstStyle/>
        <a:p>
          <a:endParaRPr lang="en-US"/>
        </a:p>
      </dgm:t>
    </dgm:pt>
    <dgm:pt modelId="{1E3B9EA7-AF14-2B47-940C-5E8C13882B9E}">
      <dgm:prSet phldrT="[Text]"/>
      <dgm:spPr/>
      <dgm:t>
        <a:bodyPr/>
        <a:lstStyle/>
        <a:p>
          <a:r>
            <a:rPr lang="en-US" dirty="0"/>
            <a:t>LPAC-TELPAS-ELPS Connection</a:t>
          </a:r>
        </a:p>
      </dgm:t>
    </dgm:pt>
    <dgm:pt modelId="{BAF25CC7-6974-9D4A-971A-B3EA7989CA94}" type="parTrans" cxnId="{819A0B8D-C690-9D40-B072-8F8B43C2A1AE}">
      <dgm:prSet/>
      <dgm:spPr/>
      <dgm:t>
        <a:bodyPr/>
        <a:lstStyle/>
        <a:p>
          <a:endParaRPr lang="en-US"/>
        </a:p>
      </dgm:t>
    </dgm:pt>
    <dgm:pt modelId="{CFFB8538-374C-3841-B39B-2E5B9A0229EF}" type="sibTrans" cxnId="{819A0B8D-C690-9D40-B072-8F8B43C2A1AE}">
      <dgm:prSet/>
      <dgm:spPr/>
      <dgm:t>
        <a:bodyPr/>
        <a:lstStyle/>
        <a:p>
          <a:endParaRPr lang="en-US"/>
        </a:p>
      </dgm:t>
    </dgm:pt>
    <dgm:pt modelId="{1127F527-78A4-F141-ADDF-3B1616DED81B}">
      <dgm:prSet phldrT="[Text]"/>
      <dgm:spPr/>
      <dgm:t>
        <a:bodyPr/>
        <a:lstStyle/>
        <a:p>
          <a:r>
            <a:rPr lang="en-US" dirty="0"/>
            <a:t>ELL Data Analysis and PEIMS Coding</a:t>
          </a:r>
        </a:p>
      </dgm:t>
    </dgm:pt>
    <dgm:pt modelId="{41096A92-52B5-B044-A198-40870558445A}" type="parTrans" cxnId="{B90D0532-C12D-9D47-B0D7-0ABF01F3C6B4}">
      <dgm:prSet/>
      <dgm:spPr/>
      <dgm:t>
        <a:bodyPr/>
        <a:lstStyle/>
        <a:p>
          <a:endParaRPr lang="en-US"/>
        </a:p>
      </dgm:t>
    </dgm:pt>
    <dgm:pt modelId="{EC62A738-7550-7F42-9C0E-348C2191C2AD}" type="sibTrans" cxnId="{B90D0532-C12D-9D47-B0D7-0ABF01F3C6B4}">
      <dgm:prSet/>
      <dgm:spPr/>
      <dgm:t>
        <a:bodyPr/>
        <a:lstStyle/>
        <a:p>
          <a:endParaRPr lang="en-US"/>
        </a:p>
      </dgm:t>
    </dgm:pt>
    <dgm:pt modelId="{3AA8274D-8E7E-F14F-9B4C-0E4C80E19DCF}">
      <dgm:prSet phldrT="[Text]"/>
      <dgm:spPr/>
      <dgm:t>
        <a:bodyPr/>
        <a:lstStyle/>
        <a:p>
          <a:r>
            <a:rPr lang="en-US" dirty="0"/>
            <a:t>ELL Subpopulations (</a:t>
          </a:r>
          <a:r>
            <a:rPr lang="en-US" dirty="0" err="1"/>
            <a:t>SpEd</a:t>
          </a:r>
          <a:r>
            <a:rPr lang="en-US" dirty="0"/>
            <a:t>, GT)</a:t>
          </a:r>
        </a:p>
      </dgm:t>
    </dgm:pt>
    <dgm:pt modelId="{87F632D7-AC45-9C4C-A56B-6BFEDEFBDF7D}" type="parTrans" cxnId="{6E292881-AE71-3A4B-9578-00A1018AD89E}">
      <dgm:prSet/>
      <dgm:spPr/>
      <dgm:t>
        <a:bodyPr/>
        <a:lstStyle/>
        <a:p>
          <a:endParaRPr lang="en-US"/>
        </a:p>
      </dgm:t>
    </dgm:pt>
    <dgm:pt modelId="{1DEC4434-629F-044E-8621-3F0E8C4816D1}" type="sibTrans" cxnId="{6E292881-AE71-3A4B-9578-00A1018AD89E}">
      <dgm:prSet/>
      <dgm:spPr/>
      <dgm:t>
        <a:bodyPr/>
        <a:lstStyle/>
        <a:p>
          <a:endParaRPr lang="en-US"/>
        </a:p>
      </dgm:t>
    </dgm:pt>
    <dgm:pt modelId="{8EC670B9-BAD3-004F-BAA0-D9FD0E1784FE}">
      <dgm:prSet phldrT="[Text]"/>
      <dgm:spPr/>
      <dgm:t>
        <a:bodyPr/>
        <a:lstStyle/>
        <a:p>
          <a:r>
            <a:rPr lang="en-US" dirty="0"/>
            <a:t>ELL State and Federal Accountability</a:t>
          </a:r>
        </a:p>
      </dgm:t>
    </dgm:pt>
    <dgm:pt modelId="{CF75AC0A-19C7-EC4C-866D-81614CAB28A4}" type="parTrans" cxnId="{C5F87EDD-FF7C-E24B-BF12-408E6A21CBA7}">
      <dgm:prSet/>
      <dgm:spPr/>
      <dgm:t>
        <a:bodyPr/>
        <a:lstStyle/>
        <a:p>
          <a:endParaRPr lang="en-US"/>
        </a:p>
      </dgm:t>
    </dgm:pt>
    <dgm:pt modelId="{07513C95-9530-7547-917C-C2E42F147ED7}" type="sibTrans" cxnId="{C5F87EDD-FF7C-E24B-BF12-408E6A21CBA7}">
      <dgm:prSet/>
      <dgm:spPr/>
      <dgm:t>
        <a:bodyPr/>
        <a:lstStyle/>
        <a:p>
          <a:endParaRPr lang="en-US"/>
        </a:p>
      </dgm:t>
    </dgm:pt>
    <dgm:pt modelId="{42ECBA0B-A90C-354D-B9A1-5D75D51A45B7}">
      <dgm:prSet phldrT="[Text]"/>
      <dgm:spPr/>
      <dgm:t>
        <a:bodyPr/>
        <a:lstStyle/>
        <a:p>
          <a:r>
            <a:rPr lang="en-US" dirty="0"/>
            <a:t>Use of State and Federal Funds</a:t>
          </a:r>
        </a:p>
      </dgm:t>
    </dgm:pt>
    <dgm:pt modelId="{75CDE0A1-A872-D540-8251-039FEAE21F65}" type="parTrans" cxnId="{7797DA00-4A9B-C14A-97C0-E8CAD81E61D0}">
      <dgm:prSet/>
      <dgm:spPr/>
      <dgm:t>
        <a:bodyPr/>
        <a:lstStyle/>
        <a:p>
          <a:endParaRPr lang="en-US"/>
        </a:p>
      </dgm:t>
    </dgm:pt>
    <dgm:pt modelId="{DECCEAC6-3A44-B540-B93B-903B8B01C427}" type="sibTrans" cxnId="{7797DA00-4A9B-C14A-97C0-E8CAD81E61D0}">
      <dgm:prSet/>
      <dgm:spPr/>
      <dgm:t>
        <a:bodyPr/>
        <a:lstStyle/>
        <a:p>
          <a:endParaRPr lang="en-US"/>
        </a:p>
      </dgm:t>
    </dgm:pt>
    <dgm:pt modelId="{0ACAF015-814B-6B40-979A-FE43B69454EB}" type="pres">
      <dgm:prSet presAssocID="{9E2FA732-9FCD-0045-BBD2-7BC32ACEDD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17795-12C1-C241-AE46-B630442E0343}" type="pres">
      <dgm:prSet presAssocID="{9E2FA732-9FCD-0045-BBD2-7BC32ACEDDC1}" presName="cycle" presStyleCnt="0"/>
      <dgm:spPr/>
    </dgm:pt>
    <dgm:pt modelId="{710B3C1B-C012-C446-84AD-C66BEA634CE2}" type="pres">
      <dgm:prSet presAssocID="{9988574A-615B-8B4B-BAC0-071398D683F1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5F427-7605-A648-BF9D-C9127E2621C3}" type="pres">
      <dgm:prSet presAssocID="{025C41F5-526E-3442-AAA9-DD0DAE478BC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4D879EE-B6DD-5848-BBBE-37C353C24B8B}" type="pres">
      <dgm:prSet presAssocID="{1E3B9EA7-AF14-2B47-940C-5E8C13882B9E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EC504-F5DB-4948-86B1-E8B24F60691F}" type="pres">
      <dgm:prSet presAssocID="{1127F527-78A4-F141-ADDF-3B1616DED81B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15032-03B1-0E4D-8AA3-909E1498D752}" type="pres">
      <dgm:prSet presAssocID="{3AA8274D-8E7E-F14F-9B4C-0E4C80E19DCF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E6FB9-7875-DA41-8355-1FE2FAB1D118}" type="pres">
      <dgm:prSet presAssocID="{8EC670B9-BAD3-004F-BAA0-D9FD0E1784FE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2158C-F80D-3144-8098-EEBCAC553FDE}" type="pres">
      <dgm:prSet presAssocID="{42ECBA0B-A90C-354D-B9A1-5D75D51A45B7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AE6B50-D4C9-C649-B314-59EA5529073C}" type="presOf" srcId="{9988574A-615B-8B4B-BAC0-071398D683F1}" destId="{710B3C1B-C012-C446-84AD-C66BEA634CE2}" srcOrd="0" destOrd="0" presId="urn:microsoft.com/office/officeart/2005/8/layout/cycle3"/>
    <dgm:cxn modelId="{819A0B8D-C690-9D40-B072-8F8B43C2A1AE}" srcId="{9E2FA732-9FCD-0045-BBD2-7BC32ACEDDC1}" destId="{1E3B9EA7-AF14-2B47-940C-5E8C13882B9E}" srcOrd="1" destOrd="0" parTransId="{BAF25CC7-6974-9D4A-971A-B3EA7989CA94}" sibTransId="{CFFB8538-374C-3841-B39B-2E5B9A0229EF}"/>
    <dgm:cxn modelId="{C96CC1EE-EF4A-7C41-97BD-2EB4332961EB}" type="presOf" srcId="{1E3B9EA7-AF14-2B47-940C-5E8C13882B9E}" destId="{24D879EE-B6DD-5848-BBBE-37C353C24B8B}" srcOrd="0" destOrd="0" presId="urn:microsoft.com/office/officeart/2005/8/layout/cycle3"/>
    <dgm:cxn modelId="{1E9E5026-7BF7-FF4F-A50A-6441955A03D6}" type="presOf" srcId="{42ECBA0B-A90C-354D-B9A1-5D75D51A45B7}" destId="{F8B2158C-F80D-3144-8098-EEBCAC553FDE}" srcOrd="0" destOrd="0" presId="urn:microsoft.com/office/officeart/2005/8/layout/cycle3"/>
    <dgm:cxn modelId="{997D87EB-E62E-C54B-900B-0E668196AB95}" type="presOf" srcId="{1127F527-78A4-F141-ADDF-3B1616DED81B}" destId="{D5BEC504-F5DB-4948-86B1-E8B24F60691F}" srcOrd="0" destOrd="0" presId="urn:microsoft.com/office/officeart/2005/8/layout/cycle3"/>
    <dgm:cxn modelId="{6E292881-AE71-3A4B-9578-00A1018AD89E}" srcId="{9E2FA732-9FCD-0045-BBD2-7BC32ACEDDC1}" destId="{3AA8274D-8E7E-F14F-9B4C-0E4C80E19DCF}" srcOrd="3" destOrd="0" parTransId="{87F632D7-AC45-9C4C-A56B-6BFEDEFBDF7D}" sibTransId="{1DEC4434-629F-044E-8621-3F0E8C4816D1}"/>
    <dgm:cxn modelId="{52D14D53-0D2D-5247-93FB-7101FD47EA5F}" type="presOf" srcId="{9E2FA732-9FCD-0045-BBD2-7BC32ACEDDC1}" destId="{0ACAF015-814B-6B40-979A-FE43B69454EB}" srcOrd="0" destOrd="0" presId="urn:microsoft.com/office/officeart/2005/8/layout/cycle3"/>
    <dgm:cxn modelId="{C5F87EDD-FF7C-E24B-BF12-408E6A21CBA7}" srcId="{9E2FA732-9FCD-0045-BBD2-7BC32ACEDDC1}" destId="{8EC670B9-BAD3-004F-BAA0-D9FD0E1784FE}" srcOrd="4" destOrd="0" parTransId="{CF75AC0A-19C7-EC4C-866D-81614CAB28A4}" sibTransId="{07513C95-9530-7547-917C-C2E42F147ED7}"/>
    <dgm:cxn modelId="{5ADCFCCB-A7D2-CF4A-8231-755C3A924DFD}" srcId="{9E2FA732-9FCD-0045-BBD2-7BC32ACEDDC1}" destId="{9988574A-615B-8B4B-BAC0-071398D683F1}" srcOrd="0" destOrd="0" parTransId="{E114F1AA-6DD4-DA43-A5EC-29E4E7B7DE5B}" sibTransId="{025C41F5-526E-3442-AAA9-DD0DAE478BC4}"/>
    <dgm:cxn modelId="{B90D0532-C12D-9D47-B0D7-0ABF01F3C6B4}" srcId="{9E2FA732-9FCD-0045-BBD2-7BC32ACEDDC1}" destId="{1127F527-78A4-F141-ADDF-3B1616DED81B}" srcOrd="2" destOrd="0" parTransId="{41096A92-52B5-B044-A198-40870558445A}" sibTransId="{EC62A738-7550-7F42-9C0E-348C2191C2AD}"/>
    <dgm:cxn modelId="{B0CE56B9-D7B6-DF4E-8419-BAC350A2221D}" type="presOf" srcId="{8EC670B9-BAD3-004F-BAA0-D9FD0E1784FE}" destId="{2B3E6FB9-7875-DA41-8355-1FE2FAB1D118}" srcOrd="0" destOrd="0" presId="urn:microsoft.com/office/officeart/2005/8/layout/cycle3"/>
    <dgm:cxn modelId="{7797DA00-4A9B-C14A-97C0-E8CAD81E61D0}" srcId="{9E2FA732-9FCD-0045-BBD2-7BC32ACEDDC1}" destId="{42ECBA0B-A90C-354D-B9A1-5D75D51A45B7}" srcOrd="5" destOrd="0" parTransId="{75CDE0A1-A872-D540-8251-039FEAE21F65}" sibTransId="{DECCEAC6-3A44-B540-B93B-903B8B01C427}"/>
    <dgm:cxn modelId="{A0C3897B-607C-684D-925A-8387BB9DD340}" type="presOf" srcId="{3AA8274D-8E7E-F14F-9B4C-0E4C80E19DCF}" destId="{BEB15032-03B1-0E4D-8AA3-909E1498D752}" srcOrd="0" destOrd="0" presId="urn:microsoft.com/office/officeart/2005/8/layout/cycle3"/>
    <dgm:cxn modelId="{B9AA9DFD-5E71-3042-8A4F-5FC2724C48B5}" type="presOf" srcId="{025C41F5-526E-3442-AAA9-DD0DAE478BC4}" destId="{E1B5F427-7605-A648-BF9D-C9127E2621C3}" srcOrd="0" destOrd="0" presId="urn:microsoft.com/office/officeart/2005/8/layout/cycle3"/>
    <dgm:cxn modelId="{5C6B7F70-C429-E845-8254-F924FDCB2D52}" type="presParOf" srcId="{0ACAF015-814B-6B40-979A-FE43B69454EB}" destId="{2FC17795-12C1-C241-AE46-B630442E0343}" srcOrd="0" destOrd="0" presId="urn:microsoft.com/office/officeart/2005/8/layout/cycle3"/>
    <dgm:cxn modelId="{B244EFA0-311A-BB4A-9311-B852B2FBE284}" type="presParOf" srcId="{2FC17795-12C1-C241-AE46-B630442E0343}" destId="{710B3C1B-C012-C446-84AD-C66BEA634CE2}" srcOrd="0" destOrd="0" presId="urn:microsoft.com/office/officeart/2005/8/layout/cycle3"/>
    <dgm:cxn modelId="{3A2DD5D6-2BC0-824D-9A63-8F5DA694205D}" type="presParOf" srcId="{2FC17795-12C1-C241-AE46-B630442E0343}" destId="{E1B5F427-7605-A648-BF9D-C9127E2621C3}" srcOrd="1" destOrd="0" presId="urn:microsoft.com/office/officeart/2005/8/layout/cycle3"/>
    <dgm:cxn modelId="{B6C2B01C-7F08-7F42-AF1A-AE36CEBC4AA0}" type="presParOf" srcId="{2FC17795-12C1-C241-AE46-B630442E0343}" destId="{24D879EE-B6DD-5848-BBBE-37C353C24B8B}" srcOrd="2" destOrd="0" presId="urn:microsoft.com/office/officeart/2005/8/layout/cycle3"/>
    <dgm:cxn modelId="{6B6DE927-FF82-364B-9F58-CC7202D5C6D8}" type="presParOf" srcId="{2FC17795-12C1-C241-AE46-B630442E0343}" destId="{D5BEC504-F5DB-4948-86B1-E8B24F60691F}" srcOrd="3" destOrd="0" presId="urn:microsoft.com/office/officeart/2005/8/layout/cycle3"/>
    <dgm:cxn modelId="{3814D874-4344-6844-BE2C-64DD00C68C02}" type="presParOf" srcId="{2FC17795-12C1-C241-AE46-B630442E0343}" destId="{BEB15032-03B1-0E4D-8AA3-909E1498D752}" srcOrd="4" destOrd="0" presId="urn:microsoft.com/office/officeart/2005/8/layout/cycle3"/>
    <dgm:cxn modelId="{CEAB4EBD-4BFD-1142-9142-7795EDBE57E8}" type="presParOf" srcId="{2FC17795-12C1-C241-AE46-B630442E0343}" destId="{2B3E6FB9-7875-DA41-8355-1FE2FAB1D118}" srcOrd="5" destOrd="0" presId="urn:microsoft.com/office/officeart/2005/8/layout/cycle3"/>
    <dgm:cxn modelId="{4B5A8E78-6AD1-324A-8F43-2A8A73B90D8F}" type="presParOf" srcId="{2FC17795-12C1-C241-AE46-B630442E0343}" destId="{F8B2158C-F80D-3144-8098-EEBCAC553FD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7E36F7-01A2-EB49-B278-DF2FC86543C1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A11C7-A98B-5749-B7DD-08C27D102E9C}">
      <dgm:prSet phldrT="[Text]" custT="1"/>
      <dgm:spPr/>
      <dgm:t>
        <a:bodyPr/>
        <a:lstStyle/>
        <a:p>
          <a:r>
            <a:rPr lang="en-US" sz="1800" dirty="0"/>
            <a:t>Face to Face</a:t>
          </a:r>
        </a:p>
      </dgm:t>
    </dgm:pt>
    <dgm:pt modelId="{118D64A7-3CD3-2B4D-94E4-9773CD6CC110}" type="parTrans" cxnId="{FDCDEA2B-A36B-AF45-BBDF-04E59BD8E132}">
      <dgm:prSet/>
      <dgm:spPr/>
      <dgm:t>
        <a:bodyPr/>
        <a:lstStyle/>
        <a:p>
          <a:endParaRPr lang="en-US" sz="1400"/>
        </a:p>
      </dgm:t>
    </dgm:pt>
    <dgm:pt modelId="{95D2E8E0-80B6-AD43-A1E8-9EBD8CB7F68D}" type="sibTrans" cxnId="{FDCDEA2B-A36B-AF45-BBDF-04E59BD8E132}">
      <dgm:prSet/>
      <dgm:spPr/>
      <dgm:t>
        <a:bodyPr/>
        <a:lstStyle/>
        <a:p>
          <a:endParaRPr lang="en-US" sz="1400"/>
        </a:p>
      </dgm:t>
    </dgm:pt>
    <dgm:pt modelId="{215AA787-C87C-CD42-8AF8-50B130F277AB}">
      <dgm:prSet phldrT="[Text]" custT="1"/>
      <dgm:spPr/>
      <dgm:t>
        <a:bodyPr/>
        <a:lstStyle/>
        <a:p>
          <a:r>
            <a:rPr lang="en-US" sz="1800" dirty="0"/>
            <a:t>Virtual Community</a:t>
          </a:r>
        </a:p>
      </dgm:t>
    </dgm:pt>
    <dgm:pt modelId="{05A46D85-8867-4544-8FA0-C972AA801AD2}" type="parTrans" cxnId="{D44075CF-32B2-B840-A478-EAF196F38CEA}">
      <dgm:prSet/>
      <dgm:spPr/>
      <dgm:t>
        <a:bodyPr/>
        <a:lstStyle/>
        <a:p>
          <a:endParaRPr lang="en-US" sz="1400"/>
        </a:p>
      </dgm:t>
    </dgm:pt>
    <dgm:pt modelId="{7FBE4AE7-32DF-E94B-A1DE-BDADD8084176}" type="sibTrans" cxnId="{D44075CF-32B2-B840-A478-EAF196F38CEA}">
      <dgm:prSet/>
      <dgm:spPr/>
      <dgm:t>
        <a:bodyPr/>
        <a:lstStyle/>
        <a:p>
          <a:endParaRPr lang="en-US" sz="1400"/>
        </a:p>
      </dgm:t>
    </dgm:pt>
    <dgm:pt modelId="{A3879802-ED2B-CE44-AC5F-30C1571090F2}">
      <dgm:prSet phldrT="[Text]" custT="1"/>
      <dgm:spPr/>
      <dgm:t>
        <a:bodyPr/>
        <a:lstStyle/>
        <a:p>
          <a:r>
            <a:rPr lang="en-US" sz="1800" dirty="0"/>
            <a:t>Possible Expansion</a:t>
          </a:r>
        </a:p>
      </dgm:t>
    </dgm:pt>
    <dgm:pt modelId="{83D90892-7BC6-A446-92B3-A4FF7CC7EEF3}" type="parTrans" cxnId="{6134A17E-AD6D-7744-BA4B-314E3D6C0C4A}">
      <dgm:prSet/>
      <dgm:spPr/>
      <dgm:t>
        <a:bodyPr/>
        <a:lstStyle/>
        <a:p>
          <a:endParaRPr lang="en-US" sz="1400"/>
        </a:p>
      </dgm:t>
    </dgm:pt>
    <dgm:pt modelId="{2E9A3A09-3BD9-D246-AF3E-381235B3CD34}" type="sibTrans" cxnId="{6134A17E-AD6D-7744-BA4B-314E3D6C0C4A}">
      <dgm:prSet/>
      <dgm:spPr/>
      <dgm:t>
        <a:bodyPr/>
        <a:lstStyle/>
        <a:p>
          <a:endParaRPr lang="en-US" sz="1400"/>
        </a:p>
      </dgm:t>
    </dgm:pt>
    <dgm:pt modelId="{204F6F5C-28FA-D848-A28A-2A36CFF6E1D4}">
      <dgm:prSet phldrT="[Text]" custT="1"/>
      <dgm:spPr/>
      <dgm:t>
        <a:bodyPr/>
        <a:lstStyle/>
        <a:p>
          <a:r>
            <a:rPr lang="en-US" sz="1600" dirty="0"/>
            <a:t>6 days/year</a:t>
          </a:r>
        </a:p>
      </dgm:t>
    </dgm:pt>
    <dgm:pt modelId="{71321418-0A8A-8549-B512-351673A9CCD6}" type="parTrans" cxnId="{D02932B3-A4B7-004B-A477-12317FC6F255}">
      <dgm:prSet/>
      <dgm:spPr/>
      <dgm:t>
        <a:bodyPr/>
        <a:lstStyle/>
        <a:p>
          <a:endParaRPr lang="en-US" sz="1400"/>
        </a:p>
      </dgm:t>
    </dgm:pt>
    <dgm:pt modelId="{46C23859-AD78-2849-9B53-54EA93183AE1}" type="sibTrans" cxnId="{D02932B3-A4B7-004B-A477-12317FC6F255}">
      <dgm:prSet/>
      <dgm:spPr/>
      <dgm:t>
        <a:bodyPr/>
        <a:lstStyle/>
        <a:p>
          <a:endParaRPr lang="en-US" sz="1400"/>
        </a:p>
      </dgm:t>
    </dgm:pt>
    <dgm:pt modelId="{AA1C21F2-E433-3046-993B-B5040E5C68B6}">
      <dgm:prSet phldrT="[Text]" custT="1"/>
      <dgm:spPr/>
      <dgm:t>
        <a:bodyPr/>
        <a:lstStyle/>
        <a:p>
          <a:r>
            <a:rPr lang="en-US" sz="1600" dirty="0"/>
            <a:t>40+ hours</a:t>
          </a:r>
        </a:p>
      </dgm:t>
    </dgm:pt>
    <dgm:pt modelId="{F74AC552-AA1D-B74B-B29D-093C869211F2}" type="parTrans" cxnId="{F7D463EF-B4EE-F447-B4C8-371ECFEE1BB1}">
      <dgm:prSet/>
      <dgm:spPr/>
      <dgm:t>
        <a:bodyPr/>
        <a:lstStyle/>
        <a:p>
          <a:endParaRPr lang="en-US" sz="1400"/>
        </a:p>
      </dgm:t>
    </dgm:pt>
    <dgm:pt modelId="{08500600-3A26-7F45-8629-C934B716BEAD}" type="sibTrans" cxnId="{F7D463EF-B4EE-F447-B4C8-371ECFEE1BB1}">
      <dgm:prSet/>
      <dgm:spPr/>
      <dgm:t>
        <a:bodyPr/>
        <a:lstStyle/>
        <a:p>
          <a:endParaRPr lang="en-US" sz="1400"/>
        </a:p>
      </dgm:t>
    </dgm:pt>
    <dgm:pt modelId="{4D12B99D-4B1D-B743-BA92-5654274D11B2}">
      <dgm:prSet phldrT="[Text]" custT="1"/>
      <dgm:spPr/>
      <dgm:t>
        <a:bodyPr/>
        <a:lstStyle/>
        <a:p>
          <a:r>
            <a:rPr lang="en-US" sz="1600" dirty="0"/>
            <a:t>Book/Video Studies</a:t>
          </a:r>
        </a:p>
      </dgm:t>
    </dgm:pt>
    <dgm:pt modelId="{3F2B891E-C8F2-6443-8859-F303C7AA4E1D}" type="parTrans" cxnId="{D35CD09B-F5E9-0340-B337-32AF4944C8BF}">
      <dgm:prSet/>
      <dgm:spPr/>
      <dgm:t>
        <a:bodyPr/>
        <a:lstStyle/>
        <a:p>
          <a:endParaRPr lang="en-US" sz="1400"/>
        </a:p>
      </dgm:t>
    </dgm:pt>
    <dgm:pt modelId="{3DDF0BC0-A640-BA42-8FDE-F7662CA8712F}" type="sibTrans" cxnId="{D35CD09B-F5E9-0340-B337-32AF4944C8BF}">
      <dgm:prSet/>
      <dgm:spPr/>
      <dgm:t>
        <a:bodyPr/>
        <a:lstStyle/>
        <a:p>
          <a:endParaRPr lang="en-US" sz="1400"/>
        </a:p>
      </dgm:t>
    </dgm:pt>
    <dgm:pt modelId="{E039EC96-BD28-7542-9CE8-21DDDA44FC2B}">
      <dgm:prSet phldrT="[Text]" custT="1"/>
      <dgm:spPr/>
      <dgm:t>
        <a:bodyPr/>
        <a:lstStyle/>
        <a:p>
          <a:r>
            <a:rPr lang="en-US" sz="1600" dirty="0"/>
            <a:t>Online Discussions</a:t>
          </a:r>
        </a:p>
      </dgm:t>
    </dgm:pt>
    <dgm:pt modelId="{84E17CB6-475D-5242-B27B-69DF09850421}" type="parTrans" cxnId="{259C8301-8D65-EC46-AA7F-3C847C3404D1}">
      <dgm:prSet/>
      <dgm:spPr/>
      <dgm:t>
        <a:bodyPr/>
        <a:lstStyle/>
        <a:p>
          <a:endParaRPr lang="en-US" sz="1400"/>
        </a:p>
      </dgm:t>
    </dgm:pt>
    <dgm:pt modelId="{38EDE6C5-554C-F14C-9A18-252F00EC5F8F}" type="sibTrans" cxnId="{259C8301-8D65-EC46-AA7F-3C847C3404D1}">
      <dgm:prSet/>
      <dgm:spPr/>
      <dgm:t>
        <a:bodyPr/>
        <a:lstStyle/>
        <a:p>
          <a:endParaRPr lang="en-US" sz="1400"/>
        </a:p>
      </dgm:t>
    </dgm:pt>
    <dgm:pt modelId="{AD53AD9D-5216-8049-9EA0-54D99E8DE327}">
      <dgm:prSet phldrT="[Text]" custT="1"/>
      <dgm:spPr/>
      <dgm:t>
        <a:bodyPr/>
        <a:lstStyle/>
        <a:p>
          <a:r>
            <a:rPr lang="en-US" sz="1600" dirty="0"/>
            <a:t>Virtual Academy</a:t>
          </a:r>
        </a:p>
      </dgm:t>
    </dgm:pt>
    <dgm:pt modelId="{79F12BA2-34F8-1A41-9834-DF6D76A4190E}" type="parTrans" cxnId="{556454B9-13CF-514A-AB20-EA17D9B3F5DC}">
      <dgm:prSet/>
      <dgm:spPr/>
      <dgm:t>
        <a:bodyPr/>
        <a:lstStyle/>
        <a:p>
          <a:endParaRPr lang="en-US" sz="1400"/>
        </a:p>
      </dgm:t>
    </dgm:pt>
    <dgm:pt modelId="{BBAAAEDE-9356-B048-BAAA-A7ECDD4C740E}" type="sibTrans" cxnId="{556454B9-13CF-514A-AB20-EA17D9B3F5DC}">
      <dgm:prSet/>
      <dgm:spPr/>
      <dgm:t>
        <a:bodyPr/>
        <a:lstStyle/>
        <a:p>
          <a:endParaRPr lang="en-US" sz="1400"/>
        </a:p>
      </dgm:t>
    </dgm:pt>
    <dgm:pt modelId="{39B9DD72-98EC-4A5E-BF1D-2CEDEB5EBAF9}">
      <dgm:prSet phldrT="[Text]" custT="1"/>
      <dgm:spPr/>
      <dgm:t>
        <a:bodyPr/>
        <a:lstStyle/>
        <a:p>
          <a:r>
            <a:rPr lang="en-US" sz="1600" dirty="0"/>
            <a:t>TOT                                        State Level</a:t>
          </a:r>
        </a:p>
      </dgm:t>
    </dgm:pt>
    <dgm:pt modelId="{0CAD5B0B-9CAF-477E-9EC2-680145970482}" type="parTrans" cxnId="{0EDA305C-FFAD-49D5-A199-2961E009EC80}">
      <dgm:prSet/>
      <dgm:spPr/>
      <dgm:t>
        <a:bodyPr/>
        <a:lstStyle/>
        <a:p>
          <a:endParaRPr lang="en-US" sz="1400"/>
        </a:p>
      </dgm:t>
    </dgm:pt>
    <dgm:pt modelId="{FCC2C044-1E1E-4C42-98F3-9CA5BC52EE31}" type="sibTrans" cxnId="{0EDA305C-FFAD-49D5-A199-2961E009EC80}">
      <dgm:prSet/>
      <dgm:spPr/>
      <dgm:t>
        <a:bodyPr/>
        <a:lstStyle/>
        <a:p>
          <a:endParaRPr lang="en-US" sz="1400"/>
        </a:p>
      </dgm:t>
    </dgm:pt>
    <dgm:pt modelId="{A7916912-EB11-4756-92C6-03F00F41748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/>
            <a:t>Final               Project</a:t>
          </a:r>
        </a:p>
      </dgm:t>
    </dgm:pt>
    <dgm:pt modelId="{8EC3EDD3-728B-4CA1-97A4-84F1373602E7}" type="parTrans" cxnId="{B4C0E408-9C49-4FE6-BBE8-5E6ECEFDF096}">
      <dgm:prSet/>
      <dgm:spPr/>
      <dgm:t>
        <a:bodyPr/>
        <a:lstStyle/>
        <a:p>
          <a:endParaRPr lang="en-US"/>
        </a:p>
      </dgm:t>
    </dgm:pt>
    <dgm:pt modelId="{CAA58323-B5C3-457F-99BE-E83B897097EF}" type="sibTrans" cxnId="{B4C0E408-9C49-4FE6-BBE8-5E6ECEFDF096}">
      <dgm:prSet/>
      <dgm:spPr/>
      <dgm:t>
        <a:bodyPr/>
        <a:lstStyle/>
        <a:p>
          <a:endParaRPr lang="en-US"/>
        </a:p>
      </dgm:t>
    </dgm:pt>
    <dgm:pt modelId="{1C8BBDC7-FB90-4767-8225-C0FA3A45AA15}">
      <dgm:prSet phldrT="[Text]" custT="1"/>
      <dgm:spPr/>
      <dgm:t>
        <a:bodyPr/>
        <a:lstStyle/>
        <a:p>
          <a:r>
            <a:rPr lang="en-US" sz="1600" dirty="0"/>
            <a:t>Lesson to Staff</a:t>
          </a:r>
        </a:p>
      </dgm:t>
    </dgm:pt>
    <dgm:pt modelId="{5D0353EB-09C4-433E-83EF-E7B163B5394D}" type="parTrans" cxnId="{7C8FB1F0-B7D2-4293-BE79-3013AA5E9660}">
      <dgm:prSet/>
      <dgm:spPr/>
      <dgm:t>
        <a:bodyPr/>
        <a:lstStyle/>
        <a:p>
          <a:endParaRPr lang="en-US"/>
        </a:p>
      </dgm:t>
    </dgm:pt>
    <dgm:pt modelId="{38A0C488-FD48-4D20-AFFE-D707A41634E3}" type="sibTrans" cxnId="{7C8FB1F0-B7D2-4293-BE79-3013AA5E9660}">
      <dgm:prSet/>
      <dgm:spPr/>
      <dgm:t>
        <a:bodyPr/>
        <a:lstStyle/>
        <a:p>
          <a:endParaRPr lang="en-US"/>
        </a:p>
      </dgm:t>
    </dgm:pt>
    <dgm:pt modelId="{34736328-3D4B-42B8-B54E-27235C0F94CB}">
      <dgm:prSet phldrT="[Text]" custT="1"/>
      <dgm:spPr/>
      <dgm:t>
        <a:bodyPr/>
        <a:lstStyle/>
        <a:p>
          <a:r>
            <a:rPr lang="en-US" sz="1600" dirty="0"/>
            <a:t>Video</a:t>
          </a:r>
        </a:p>
      </dgm:t>
    </dgm:pt>
    <dgm:pt modelId="{7299A9FE-D549-4424-9AE6-DB2E2D28F298}" type="parTrans" cxnId="{571CEC04-750B-4647-975E-C6B1748A6A8D}">
      <dgm:prSet/>
      <dgm:spPr/>
      <dgm:t>
        <a:bodyPr/>
        <a:lstStyle/>
        <a:p>
          <a:endParaRPr lang="en-US"/>
        </a:p>
      </dgm:t>
    </dgm:pt>
    <dgm:pt modelId="{5510B053-9C75-40B9-BC38-B12B3016945D}" type="sibTrans" cxnId="{571CEC04-750B-4647-975E-C6B1748A6A8D}">
      <dgm:prSet/>
      <dgm:spPr/>
      <dgm:t>
        <a:bodyPr/>
        <a:lstStyle/>
        <a:p>
          <a:endParaRPr lang="en-US"/>
        </a:p>
      </dgm:t>
    </dgm:pt>
    <dgm:pt modelId="{A17A597A-F67D-462F-8B68-6BEFB1B3A873}">
      <dgm:prSet phldrT="[Text]" custT="1"/>
      <dgm:spPr/>
      <dgm:t>
        <a:bodyPr/>
        <a:lstStyle/>
        <a:p>
          <a:r>
            <a:rPr lang="en-US" sz="1600" dirty="0"/>
            <a:t>Peer Feedback</a:t>
          </a:r>
        </a:p>
      </dgm:t>
    </dgm:pt>
    <dgm:pt modelId="{7E9C580D-8503-409A-8A50-1ABAB728E3C7}" type="parTrans" cxnId="{2F713992-8461-4903-A600-FE33DE985BC8}">
      <dgm:prSet/>
      <dgm:spPr/>
      <dgm:t>
        <a:bodyPr/>
        <a:lstStyle/>
        <a:p>
          <a:endParaRPr lang="en-US"/>
        </a:p>
      </dgm:t>
    </dgm:pt>
    <dgm:pt modelId="{9C99B447-A58B-40E1-8F5B-ECA3C220693A}" type="sibTrans" cxnId="{2F713992-8461-4903-A600-FE33DE985BC8}">
      <dgm:prSet/>
      <dgm:spPr/>
      <dgm:t>
        <a:bodyPr/>
        <a:lstStyle/>
        <a:p>
          <a:endParaRPr lang="en-US"/>
        </a:p>
      </dgm:t>
    </dgm:pt>
    <dgm:pt modelId="{BD33A903-02A1-46AE-B60A-0D56242DEACB}">
      <dgm:prSet phldrT="[Text]" custT="1"/>
      <dgm:spPr/>
      <dgm:t>
        <a:bodyPr/>
        <a:lstStyle/>
        <a:p>
          <a:r>
            <a:rPr lang="en-US" sz="1600" dirty="0"/>
            <a:t>Once a six weeks</a:t>
          </a:r>
        </a:p>
      </dgm:t>
    </dgm:pt>
    <dgm:pt modelId="{93D4B6BB-2F7B-4F0A-8DFF-942138D006BD}" type="parTrans" cxnId="{F2B58FB0-28A2-4C3D-B24E-4715FC82A1F1}">
      <dgm:prSet/>
      <dgm:spPr/>
      <dgm:t>
        <a:bodyPr/>
        <a:lstStyle/>
        <a:p>
          <a:endParaRPr lang="en-US"/>
        </a:p>
      </dgm:t>
    </dgm:pt>
    <dgm:pt modelId="{81164BAD-A29B-4C87-9265-41D671862A18}" type="sibTrans" cxnId="{F2B58FB0-28A2-4C3D-B24E-4715FC82A1F1}">
      <dgm:prSet/>
      <dgm:spPr/>
      <dgm:t>
        <a:bodyPr/>
        <a:lstStyle/>
        <a:p>
          <a:endParaRPr lang="en-US"/>
        </a:p>
      </dgm:t>
    </dgm:pt>
    <dgm:pt modelId="{74570D30-E3D1-4523-B4E7-76B8EB63EE2C}">
      <dgm:prSet phldrT="[Text]" custT="1"/>
      <dgm:spPr/>
      <dgm:t>
        <a:bodyPr/>
        <a:lstStyle/>
        <a:p>
          <a:r>
            <a:rPr lang="en-US" sz="1600" dirty="0"/>
            <a:t>Texas Gateway</a:t>
          </a:r>
        </a:p>
      </dgm:t>
    </dgm:pt>
    <dgm:pt modelId="{89C3D112-EDCB-4E16-BABC-41ECB31EE612}" type="parTrans" cxnId="{4947F1E1-0971-41D2-9DDE-4A7983A0827B}">
      <dgm:prSet/>
      <dgm:spPr/>
      <dgm:t>
        <a:bodyPr/>
        <a:lstStyle/>
        <a:p>
          <a:endParaRPr lang="en-US"/>
        </a:p>
      </dgm:t>
    </dgm:pt>
    <dgm:pt modelId="{55661C01-8C9E-4B8B-8DF9-F59AC7B5AA00}" type="sibTrans" cxnId="{4947F1E1-0971-41D2-9DDE-4A7983A0827B}">
      <dgm:prSet/>
      <dgm:spPr/>
      <dgm:t>
        <a:bodyPr/>
        <a:lstStyle/>
        <a:p>
          <a:endParaRPr lang="en-US"/>
        </a:p>
      </dgm:t>
    </dgm:pt>
    <dgm:pt modelId="{93560441-ADBC-E447-9A28-449E7F46BDA6}" type="pres">
      <dgm:prSet presAssocID="{E77E36F7-01A2-EB49-B278-DF2FC86543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D66ADC-D237-0546-9AEE-4BABA69E45A3}" type="pres">
      <dgm:prSet presAssocID="{52DA11C7-A98B-5749-B7DD-08C27D102E9C}" presName="root" presStyleCnt="0"/>
      <dgm:spPr/>
    </dgm:pt>
    <dgm:pt modelId="{B70773E0-BD4E-9044-9920-C1FB0701EC9E}" type="pres">
      <dgm:prSet presAssocID="{52DA11C7-A98B-5749-B7DD-08C27D102E9C}" presName="rootComposite" presStyleCnt="0"/>
      <dgm:spPr/>
    </dgm:pt>
    <dgm:pt modelId="{2D5A5FCD-B0CC-C243-BF45-B6FBCDC54F0A}" type="pres">
      <dgm:prSet presAssocID="{52DA11C7-A98B-5749-B7DD-08C27D102E9C}" presName="rootText" presStyleLbl="node1" presStyleIdx="0" presStyleCnt="4"/>
      <dgm:spPr/>
      <dgm:t>
        <a:bodyPr/>
        <a:lstStyle/>
        <a:p>
          <a:endParaRPr lang="en-US"/>
        </a:p>
      </dgm:t>
    </dgm:pt>
    <dgm:pt modelId="{795A6513-BBEC-FB4D-9E51-14EDCA390F87}" type="pres">
      <dgm:prSet presAssocID="{52DA11C7-A98B-5749-B7DD-08C27D102E9C}" presName="rootConnector" presStyleLbl="node1" presStyleIdx="0" presStyleCnt="4"/>
      <dgm:spPr/>
      <dgm:t>
        <a:bodyPr/>
        <a:lstStyle/>
        <a:p>
          <a:endParaRPr lang="en-US"/>
        </a:p>
      </dgm:t>
    </dgm:pt>
    <dgm:pt modelId="{97E7A47E-7517-AB48-9341-D10F9CA2F1A8}" type="pres">
      <dgm:prSet presAssocID="{52DA11C7-A98B-5749-B7DD-08C27D102E9C}" presName="childShape" presStyleCnt="0"/>
      <dgm:spPr/>
    </dgm:pt>
    <dgm:pt modelId="{73B8F17C-79E3-7248-B260-06626EE5D07D}" type="pres">
      <dgm:prSet presAssocID="{71321418-0A8A-8549-B512-351673A9CCD6}" presName="Name13" presStyleLbl="parChTrans1D2" presStyleIdx="0" presStyleCnt="11"/>
      <dgm:spPr/>
      <dgm:t>
        <a:bodyPr/>
        <a:lstStyle/>
        <a:p>
          <a:endParaRPr lang="en-US"/>
        </a:p>
      </dgm:t>
    </dgm:pt>
    <dgm:pt modelId="{CDD716ED-152A-6F49-B2C9-FEFE81F63236}" type="pres">
      <dgm:prSet presAssocID="{204F6F5C-28FA-D848-A28A-2A36CFF6E1D4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1243-82D9-4FF6-B51E-ED96470105EE}" type="pres">
      <dgm:prSet presAssocID="{93D4B6BB-2F7B-4F0A-8DFF-942138D006BD}" presName="Name13" presStyleLbl="parChTrans1D2" presStyleIdx="1" presStyleCnt="11"/>
      <dgm:spPr/>
      <dgm:t>
        <a:bodyPr/>
        <a:lstStyle/>
        <a:p>
          <a:endParaRPr lang="en-US"/>
        </a:p>
      </dgm:t>
    </dgm:pt>
    <dgm:pt modelId="{394E7900-EAFC-47EF-BFA8-47FDDADCE8B1}" type="pres">
      <dgm:prSet presAssocID="{BD33A903-02A1-46AE-B60A-0D56242DEACB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ACFD0-C59B-834E-9925-65D65829ED55}" type="pres">
      <dgm:prSet presAssocID="{F74AC552-AA1D-B74B-B29D-093C869211F2}" presName="Name13" presStyleLbl="parChTrans1D2" presStyleIdx="2" presStyleCnt="11"/>
      <dgm:spPr/>
      <dgm:t>
        <a:bodyPr/>
        <a:lstStyle/>
        <a:p>
          <a:endParaRPr lang="en-US"/>
        </a:p>
      </dgm:t>
    </dgm:pt>
    <dgm:pt modelId="{2E924503-E69C-164A-AEAA-5D05A6B76943}" type="pres">
      <dgm:prSet presAssocID="{AA1C21F2-E433-3046-993B-B5040E5C68B6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4B514-6499-C34D-BDBA-C03A65DD4908}" type="pres">
      <dgm:prSet presAssocID="{215AA787-C87C-CD42-8AF8-50B130F277AB}" presName="root" presStyleCnt="0"/>
      <dgm:spPr/>
    </dgm:pt>
    <dgm:pt modelId="{A53D65B5-F7FD-D343-AFD0-7492CF55152C}" type="pres">
      <dgm:prSet presAssocID="{215AA787-C87C-CD42-8AF8-50B130F277AB}" presName="rootComposite" presStyleCnt="0"/>
      <dgm:spPr/>
    </dgm:pt>
    <dgm:pt modelId="{DE1418BE-8990-2546-B2CD-285E3B9219FC}" type="pres">
      <dgm:prSet presAssocID="{215AA787-C87C-CD42-8AF8-50B130F277AB}" presName="rootText" presStyleLbl="node1" presStyleIdx="1" presStyleCnt="4"/>
      <dgm:spPr/>
      <dgm:t>
        <a:bodyPr/>
        <a:lstStyle/>
        <a:p>
          <a:endParaRPr lang="en-US"/>
        </a:p>
      </dgm:t>
    </dgm:pt>
    <dgm:pt modelId="{748E5B7D-D1D3-B648-9605-9C35AAE3F596}" type="pres">
      <dgm:prSet presAssocID="{215AA787-C87C-CD42-8AF8-50B130F277AB}" presName="rootConnector" presStyleLbl="node1" presStyleIdx="1" presStyleCnt="4"/>
      <dgm:spPr/>
      <dgm:t>
        <a:bodyPr/>
        <a:lstStyle/>
        <a:p>
          <a:endParaRPr lang="en-US"/>
        </a:p>
      </dgm:t>
    </dgm:pt>
    <dgm:pt modelId="{F3E992CC-7876-FF41-966B-235385D46CC3}" type="pres">
      <dgm:prSet presAssocID="{215AA787-C87C-CD42-8AF8-50B130F277AB}" presName="childShape" presStyleCnt="0"/>
      <dgm:spPr/>
    </dgm:pt>
    <dgm:pt modelId="{D81021F7-C350-9B4F-B907-C3C9D2EEFEC2}" type="pres">
      <dgm:prSet presAssocID="{3F2B891E-C8F2-6443-8859-F303C7AA4E1D}" presName="Name13" presStyleLbl="parChTrans1D2" presStyleIdx="3" presStyleCnt="11"/>
      <dgm:spPr/>
      <dgm:t>
        <a:bodyPr/>
        <a:lstStyle/>
        <a:p>
          <a:endParaRPr lang="en-US"/>
        </a:p>
      </dgm:t>
    </dgm:pt>
    <dgm:pt modelId="{FD05730D-53E9-844E-BBC4-7ED951C2EFE1}" type="pres">
      <dgm:prSet presAssocID="{4D12B99D-4B1D-B743-BA92-5654274D11B2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2CAB6-ADC4-A94A-92C1-A8F1A634D4B8}" type="pres">
      <dgm:prSet presAssocID="{84E17CB6-475D-5242-B27B-69DF09850421}" presName="Name13" presStyleLbl="parChTrans1D2" presStyleIdx="4" presStyleCnt="11"/>
      <dgm:spPr/>
      <dgm:t>
        <a:bodyPr/>
        <a:lstStyle/>
        <a:p>
          <a:endParaRPr lang="en-US"/>
        </a:p>
      </dgm:t>
    </dgm:pt>
    <dgm:pt modelId="{25BCB6BD-968F-144B-9878-FB95B5FC33BD}" type="pres">
      <dgm:prSet presAssocID="{E039EC96-BD28-7542-9CE8-21DDDA44FC2B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81AEB-4492-407A-BEE8-AE7FDE3862FF}" type="pres">
      <dgm:prSet presAssocID="{89C3D112-EDCB-4E16-BABC-41ECB31EE612}" presName="Name13" presStyleLbl="parChTrans1D2" presStyleIdx="5" presStyleCnt="11"/>
      <dgm:spPr/>
      <dgm:t>
        <a:bodyPr/>
        <a:lstStyle/>
        <a:p>
          <a:endParaRPr lang="en-US"/>
        </a:p>
      </dgm:t>
    </dgm:pt>
    <dgm:pt modelId="{B173BD6E-16FC-4AED-97DB-7BC8C2C6F32B}" type="pres">
      <dgm:prSet presAssocID="{74570D30-E3D1-4523-B4E7-76B8EB63EE2C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595E0-DCFA-49E9-9696-30F6DEF2BD94}" type="pres">
      <dgm:prSet presAssocID="{A7916912-EB11-4756-92C6-03F00F41748F}" presName="root" presStyleCnt="0"/>
      <dgm:spPr/>
    </dgm:pt>
    <dgm:pt modelId="{734E6EA6-87FD-487E-844E-E8265F8B3710}" type="pres">
      <dgm:prSet presAssocID="{A7916912-EB11-4756-92C6-03F00F41748F}" presName="rootComposite" presStyleCnt="0"/>
      <dgm:spPr/>
    </dgm:pt>
    <dgm:pt modelId="{F2780442-3908-476D-AF81-03643D0CFC98}" type="pres">
      <dgm:prSet presAssocID="{A7916912-EB11-4756-92C6-03F00F41748F}" presName="rootText" presStyleLbl="node1" presStyleIdx="2" presStyleCnt="4"/>
      <dgm:spPr/>
      <dgm:t>
        <a:bodyPr/>
        <a:lstStyle/>
        <a:p>
          <a:endParaRPr lang="en-US"/>
        </a:p>
      </dgm:t>
    </dgm:pt>
    <dgm:pt modelId="{DDD80B9F-9FCF-47F8-9A54-47605E686D95}" type="pres">
      <dgm:prSet presAssocID="{A7916912-EB11-4756-92C6-03F00F41748F}" presName="rootConnector" presStyleLbl="node1" presStyleIdx="2" presStyleCnt="4"/>
      <dgm:spPr/>
      <dgm:t>
        <a:bodyPr/>
        <a:lstStyle/>
        <a:p>
          <a:endParaRPr lang="en-US"/>
        </a:p>
      </dgm:t>
    </dgm:pt>
    <dgm:pt modelId="{69582ACA-3474-48F1-B860-FF09DAD57396}" type="pres">
      <dgm:prSet presAssocID="{A7916912-EB11-4756-92C6-03F00F41748F}" presName="childShape" presStyleCnt="0"/>
      <dgm:spPr/>
    </dgm:pt>
    <dgm:pt modelId="{74AC65A2-FF68-40F1-A835-653A3E6E9AE0}" type="pres">
      <dgm:prSet presAssocID="{5D0353EB-09C4-433E-83EF-E7B163B5394D}" presName="Name13" presStyleLbl="parChTrans1D2" presStyleIdx="6" presStyleCnt="11"/>
      <dgm:spPr/>
      <dgm:t>
        <a:bodyPr/>
        <a:lstStyle/>
        <a:p>
          <a:endParaRPr lang="en-US"/>
        </a:p>
      </dgm:t>
    </dgm:pt>
    <dgm:pt modelId="{1429CE84-FBF7-424A-B838-B874EE7B46AB}" type="pres">
      <dgm:prSet presAssocID="{1C8BBDC7-FB90-4767-8225-C0FA3A45AA15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6C3C3-F11A-4351-AB4B-44D446BF2A81}" type="pres">
      <dgm:prSet presAssocID="{7299A9FE-D549-4424-9AE6-DB2E2D28F298}" presName="Name13" presStyleLbl="parChTrans1D2" presStyleIdx="7" presStyleCnt="11"/>
      <dgm:spPr/>
      <dgm:t>
        <a:bodyPr/>
        <a:lstStyle/>
        <a:p>
          <a:endParaRPr lang="en-US"/>
        </a:p>
      </dgm:t>
    </dgm:pt>
    <dgm:pt modelId="{FD217DEF-7161-4548-8453-6FD85D49F64F}" type="pres">
      <dgm:prSet presAssocID="{34736328-3D4B-42B8-B54E-27235C0F94CB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B909E-62E4-488F-BD84-260C807F3C35}" type="pres">
      <dgm:prSet presAssocID="{7E9C580D-8503-409A-8A50-1ABAB728E3C7}" presName="Name13" presStyleLbl="parChTrans1D2" presStyleIdx="8" presStyleCnt="11"/>
      <dgm:spPr/>
      <dgm:t>
        <a:bodyPr/>
        <a:lstStyle/>
        <a:p>
          <a:endParaRPr lang="en-US"/>
        </a:p>
      </dgm:t>
    </dgm:pt>
    <dgm:pt modelId="{0F1487B3-FCF9-4598-96D3-523CF8E26608}" type="pres">
      <dgm:prSet presAssocID="{A17A597A-F67D-462F-8B68-6BEFB1B3A873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9CCAA-94E7-CC46-96C1-30B951453FB8}" type="pres">
      <dgm:prSet presAssocID="{A3879802-ED2B-CE44-AC5F-30C1571090F2}" presName="root" presStyleCnt="0"/>
      <dgm:spPr/>
    </dgm:pt>
    <dgm:pt modelId="{BA1B9586-A5FC-C747-9ABD-16292AA2116B}" type="pres">
      <dgm:prSet presAssocID="{A3879802-ED2B-CE44-AC5F-30C1571090F2}" presName="rootComposite" presStyleCnt="0"/>
      <dgm:spPr/>
    </dgm:pt>
    <dgm:pt modelId="{52580A3A-664F-074C-A488-91F4C047F0A1}" type="pres">
      <dgm:prSet presAssocID="{A3879802-ED2B-CE44-AC5F-30C1571090F2}" presName="rootText" presStyleLbl="node1" presStyleIdx="3" presStyleCnt="4"/>
      <dgm:spPr/>
      <dgm:t>
        <a:bodyPr/>
        <a:lstStyle/>
        <a:p>
          <a:endParaRPr lang="en-US"/>
        </a:p>
      </dgm:t>
    </dgm:pt>
    <dgm:pt modelId="{7D1B2FEC-DFE0-D641-9B0A-BD34742E530F}" type="pres">
      <dgm:prSet presAssocID="{A3879802-ED2B-CE44-AC5F-30C1571090F2}" presName="rootConnector" presStyleLbl="node1" presStyleIdx="3" presStyleCnt="4"/>
      <dgm:spPr/>
      <dgm:t>
        <a:bodyPr/>
        <a:lstStyle/>
        <a:p>
          <a:endParaRPr lang="en-US"/>
        </a:p>
      </dgm:t>
    </dgm:pt>
    <dgm:pt modelId="{A05246D0-C1B4-0D47-A968-B72087761EB1}" type="pres">
      <dgm:prSet presAssocID="{A3879802-ED2B-CE44-AC5F-30C1571090F2}" presName="childShape" presStyleCnt="0"/>
      <dgm:spPr/>
    </dgm:pt>
    <dgm:pt modelId="{FEFCDFE3-C2A3-1E49-A56C-17E35B02FD32}" type="pres">
      <dgm:prSet presAssocID="{79F12BA2-34F8-1A41-9834-DF6D76A4190E}" presName="Name13" presStyleLbl="parChTrans1D2" presStyleIdx="9" presStyleCnt="11"/>
      <dgm:spPr/>
      <dgm:t>
        <a:bodyPr/>
        <a:lstStyle/>
        <a:p>
          <a:endParaRPr lang="en-US"/>
        </a:p>
      </dgm:t>
    </dgm:pt>
    <dgm:pt modelId="{08FF46F8-132A-EA4D-8F15-A551E7DD22F4}" type="pres">
      <dgm:prSet presAssocID="{AD53AD9D-5216-8049-9EA0-54D99E8DE327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7968B-5CA6-4056-A67C-C2A937290DBD}" type="pres">
      <dgm:prSet presAssocID="{0CAD5B0B-9CAF-477E-9EC2-680145970482}" presName="Name13" presStyleLbl="parChTrans1D2" presStyleIdx="10" presStyleCnt="11"/>
      <dgm:spPr/>
      <dgm:t>
        <a:bodyPr/>
        <a:lstStyle/>
        <a:p>
          <a:endParaRPr lang="en-US"/>
        </a:p>
      </dgm:t>
    </dgm:pt>
    <dgm:pt modelId="{97866FCF-7E43-4AA7-891E-F9237F434E43}" type="pres">
      <dgm:prSet presAssocID="{39B9DD72-98EC-4A5E-BF1D-2CEDEB5EBAF9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A8AF40-8930-3A46-B1B0-58B1C739E28E}" type="presOf" srcId="{39B9DD72-98EC-4A5E-BF1D-2CEDEB5EBAF9}" destId="{97866FCF-7E43-4AA7-891E-F9237F434E43}" srcOrd="0" destOrd="0" presId="urn:microsoft.com/office/officeart/2005/8/layout/hierarchy3"/>
    <dgm:cxn modelId="{9C411281-FF33-CB43-B5CE-CD20E667C161}" type="presOf" srcId="{5D0353EB-09C4-433E-83EF-E7B163B5394D}" destId="{74AC65A2-FF68-40F1-A835-653A3E6E9AE0}" srcOrd="0" destOrd="0" presId="urn:microsoft.com/office/officeart/2005/8/layout/hierarchy3"/>
    <dgm:cxn modelId="{571CEC04-750B-4647-975E-C6B1748A6A8D}" srcId="{A7916912-EB11-4756-92C6-03F00F41748F}" destId="{34736328-3D4B-42B8-B54E-27235C0F94CB}" srcOrd="1" destOrd="0" parTransId="{7299A9FE-D549-4424-9AE6-DB2E2D28F298}" sibTransId="{5510B053-9C75-40B9-BC38-B12B3016945D}"/>
    <dgm:cxn modelId="{F576D0F8-E808-6649-94D1-96ECB728798D}" type="presOf" srcId="{AD53AD9D-5216-8049-9EA0-54D99E8DE327}" destId="{08FF46F8-132A-EA4D-8F15-A551E7DD22F4}" srcOrd="0" destOrd="0" presId="urn:microsoft.com/office/officeart/2005/8/layout/hierarchy3"/>
    <dgm:cxn modelId="{D44075CF-32B2-B840-A478-EAF196F38CEA}" srcId="{E77E36F7-01A2-EB49-B278-DF2FC86543C1}" destId="{215AA787-C87C-CD42-8AF8-50B130F277AB}" srcOrd="1" destOrd="0" parTransId="{05A46D85-8867-4544-8FA0-C972AA801AD2}" sibTransId="{7FBE4AE7-32DF-E94B-A1DE-BDADD8084176}"/>
    <dgm:cxn modelId="{605F782B-C2F9-E540-86E3-58052EF3D94C}" type="presOf" srcId="{79F12BA2-34F8-1A41-9834-DF6D76A4190E}" destId="{FEFCDFE3-C2A3-1E49-A56C-17E35B02FD32}" srcOrd="0" destOrd="0" presId="urn:microsoft.com/office/officeart/2005/8/layout/hierarchy3"/>
    <dgm:cxn modelId="{AB1A0085-3393-F143-BE65-4D2A3DC74E75}" type="presOf" srcId="{A7916912-EB11-4756-92C6-03F00F41748F}" destId="{F2780442-3908-476D-AF81-03643D0CFC98}" srcOrd="0" destOrd="0" presId="urn:microsoft.com/office/officeart/2005/8/layout/hierarchy3"/>
    <dgm:cxn modelId="{204D3A5B-8D9F-D941-8598-736ABEE13AE9}" type="presOf" srcId="{A7916912-EB11-4756-92C6-03F00F41748F}" destId="{DDD80B9F-9FCF-47F8-9A54-47605E686D95}" srcOrd="1" destOrd="0" presId="urn:microsoft.com/office/officeart/2005/8/layout/hierarchy3"/>
    <dgm:cxn modelId="{7C8FB1F0-B7D2-4293-BE79-3013AA5E9660}" srcId="{A7916912-EB11-4756-92C6-03F00F41748F}" destId="{1C8BBDC7-FB90-4767-8225-C0FA3A45AA15}" srcOrd="0" destOrd="0" parTransId="{5D0353EB-09C4-433E-83EF-E7B163B5394D}" sibTransId="{38A0C488-FD48-4D20-AFFE-D707A41634E3}"/>
    <dgm:cxn modelId="{10404102-9672-7F4E-844E-94F5272396F5}" type="presOf" srcId="{E039EC96-BD28-7542-9CE8-21DDDA44FC2B}" destId="{25BCB6BD-968F-144B-9878-FB95B5FC33BD}" srcOrd="0" destOrd="0" presId="urn:microsoft.com/office/officeart/2005/8/layout/hierarchy3"/>
    <dgm:cxn modelId="{4947F1E1-0971-41D2-9DDE-4A7983A0827B}" srcId="{215AA787-C87C-CD42-8AF8-50B130F277AB}" destId="{74570D30-E3D1-4523-B4E7-76B8EB63EE2C}" srcOrd="2" destOrd="0" parTransId="{89C3D112-EDCB-4E16-BABC-41ECB31EE612}" sibTransId="{55661C01-8C9E-4B8B-8DF9-F59AC7B5AA00}"/>
    <dgm:cxn modelId="{C4162241-75AE-BC4E-9A92-A065E0071CC1}" type="presOf" srcId="{AA1C21F2-E433-3046-993B-B5040E5C68B6}" destId="{2E924503-E69C-164A-AEAA-5D05A6B76943}" srcOrd="0" destOrd="0" presId="urn:microsoft.com/office/officeart/2005/8/layout/hierarchy3"/>
    <dgm:cxn modelId="{F2B58FB0-28A2-4C3D-B24E-4715FC82A1F1}" srcId="{52DA11C7-A98B-5749-B7DD-08C27D102E9C}" destId="{BD33A903-02A1-46AE-B60A-0D56242DEACB}" srcOrd="1" destOrd="0" parTransId="{93D4B6BB-2F7B-4F0A-8DFF-942138D006BD}" sibTransId="{81164BAD-A29B-4C87-9265-41D671862A18}"/>
    <dgm:cxn modelId="{556454B9-13CF-514A-AB20-EA17D9B3F5DC}" srcId="{A3879802-ED2B-CE44-AC5F-30C1571090F2}" destId="{AD53AD9D-5216-8049-9EA0-54D99E8DE327}" srcOrd="0" destOrd="0" parTransId="{79F12BA2-34F8-1A41-9834-DF6D76A4190E}" sibTransId="{BBAAAEDE-9356-B048-BAAA-A7ECDD4C740E}"/>
    <dgm:cxn modelId="{B4A85A1E-694B-174C-9A66-BDBF8208691E}" type="presOf" srcId="{A3879802-ED2B-CE44-AC5F-30C1571090F2}" destId="{7D1B2FEC-DFE0-D641-9B0A-BD34742E530F}" srcOrd="1" destOrd="0" presId="urn:microsoft.com/office/officeart/2005/8/layout/hierarchy3"/>
    <dgm:cxn modelId="{2518EB81-8ED5-104C-BC60-59C513882AF8}" type="presOf" srcId="{4D12B99D-4B1D-B743-BA92-5654274D11B2}" destId="{FD05730D-53E9-844E-BBC4-7ED951C2EFE1}" srcOrd="0" destOrd="0" presId="urn:microsoft.com/office/officeart/2005/8/layout/hierarchy3"/>
    <dgm:cxn modelId="{D6501F24-7530-AF4C-8449-31FAFD460259}" type="presOf" srcId="{A17A597A-F67D-462F-8B68-6BEFB1B3A873}" destId="{0F1487B3-FCF9-4598-96D3-523CF8E26608}" srcOrd="0" destOrd="0" presId="urn:microsoft.com/office/officeart/2005/8/layout/hierarchy3"/>
    <dgm:cxn modelId="{0EDA305C-FFAD-49D5-A199-2961E009EC80}" srcId="{A3879802-ED2B-CE44-AC5F-30C1571090F2}" destId="{39B9DD72-98EC-4A5E-BF1D-2CEDEB5EBAF9}" srcOrd="1" destOrd="0" parTransId="{0CAD5B0B-9CAF-477E-9EC2-680145970482}" sibTransId="{FCC2C044-1E1E-4C42-98F3-9CA5BC52EE31}"/>
    <dgm:cxn modelId="{F19C7467-484C-A840-968F-D8C96588FA07}" type="presOf" srcId="{0CAD5B0B-9CAF-477E-9EC2-680145970482}" destId="{1B67968B-5CA6-4056-A67C-C2A937290DBD}" srcOrd="0" destOrd="0" presId="urn:microsoft.com/office/officeart/2005/8/layout/hierarchy3"/>
    <dgm:cxn modelId="{259C8301-8D65-EC46-AA7F-3C847C3404D1}" srcId="{215AA787-C87C-CD42-8AF8-50B130F277AB}" destId="{E039EC96-BD28-7542-9CE8-21DDDA44FC2B}" srcOrd="1" destOrd="0" parTransId="{84E17CB6-475D-5242-B27B-69DF09850421}" sibTransId="{38EDE6C5-554C-F14C-9A18-252F00EC5F8F}"/>
    <dgm:cxn modelId="{61A9186D-7040-8E48-A1A2-A1B0C0E8AFC6}" type="presOf" srcId="{F74AC552-AA1D-B74B-B29D-093C869211F2}" destId="{BCDACFD0-C59B-834E-9925-65D65829ED55}" srcOrd="0" destOrd="0" presId="urn:microsoft.com/office/officeart/2005/8/layout/hierarchy3"/>
    <dgm:cxn modelId="{A3F4908F-13DF-A443-BE77-F34CC891C700}" type="presOf" srcId="{204F6F5C-28FA-D848-A28A-2A36CFF6E1D4}" destId="{CDD716ED-152A-6F49-B2C9-FEFE81F63236}" srcOrd="0" destOrd="0" presId="urn:microsoft.com/office/officeart/2005/8/layout/hierarchy3"/>
    <dgm:cxn modelId="{3AAB5651-F59C-EC40-98BF-3C88D24AFB09}" type="presOf" srcId="{74570D30-E3D1-4523-B4E7-76B8EB63EE2C}" destId="{B173BD6E-16FC-4AED-97DB-7BC8C2C6F32B}" srcOrd="0" destOrd="0" presId="urn:microsoft.com/office/officeart/2005/8/layout/hierarchy3"/>
    <dgm:cxn modelId="{F19DF9F9-9B67-124E-A543-490CD72EDC2C}" type="presOf" srcId="{BD33A903-02A1-46AE-B60A-0D56242DEACB}" destId="{394E7900-EAFC-47EF-BFA8-47FDDADCE8B1}" srcOrd="0" destOrd="0" presId="urn:microsoft.com/office/officeart/2005/8/layout/hierarchy3"/>
    <dgm:cxn modelId="{02499EEB-5D9D-2C4B-9652-A7150B458E86}" type="presOf" srcId="{1C8BBDC7-FB90-4767-8225-C0FA3A45AA15}" destId="{1429CE84-FBF7-424A-B838-B874EE7B46AB}" srcOrd="0" destOrd="0" presId="urn:microsoft.com/office/officeart/2005/8/layout/hierarchy3"/>
    <dgm:cxn modelId="{771BBA32-DAD4-6646-9FFE-A1FF4999E27D}" type="presOf" srcId="{7E9C580D-8503-409A-8A50-1ABAB728E3C7}" destId="{D91B909E-62E4-488F-BD84-260C807F3C35}" srcOrd="0" destOrd="0" presId="urn:microsoft.com/office/officeart/2005/8/layout/hierarchy3"/>
    <dgm:cxn modelId="{6134A17E-AD6D-7744-BA4B-314E3D6C0C4A}" srcId="{E77E36F7-01A2-EB49-B278-DF2FC86543C1}" destId="{A3879802-ED2B-CE44-AC5F-30C1571090F2}" srcOrd="3" destOrd="0" parTransId="{83D90892-7BC6-A446-92B3-A4FF7CC7EEF3}" sibTransId="{2E9A3A09-3BD9-D246-AF3E-381235B3CD34}"/>
    <dgm:cxn modelId="{9E5C97AB-3F48-A147-8442-500A300791FE}" type="presOf" srcId="{84E17CB6-475D-5242-B27B-69DF09850421}" destId="{38D2CAB6-ADC4-A94A-92C1-A8F1A634D4B8}" srcOrd="0" destOrd="0" presId="urn:microsoft.com/office/officeart/2005/8/layout/hierarchy3"/>
    <dgm:cxn modelId="{5BFB7F22-3B15-B441-91D1-2DB1DC1558E9}" type="presOf" srcId="{7299A9FE-D549-4424-9AE6-DB2E2D28F298}" destId="{90A6C3C3-F11A-4351-AB4B-44D446BF2A81}" srcOrd="0" destOrd="0" presId="urn:microsoft.com/office/officeart/2005/8/layout/hierarchy3"/>
    <dgm:cxn modelId="{D35CD09B-F5E9-0340-B337-32AF4944C8BF}" srcId="{215AA787-C87C-CD42-8AF8-50B130F277AB}" destId="{4D12B99D-4B1D-B743-BA92-5654274D11B2}" srcOrd="0" destOrd="0" parTransId="{3F2B891E-C8F2-6443-8859-F303C7AA4E1D}" sibTransId="{3DDF0BC0-A640-BA42-8FDE-F7662CA8712F}"/>
    <dgm:cxn modelId="{7D3DEE12-CA1C-9E49-92FB-5AD621DE0BAB}" type="presOf" srcId="{215AA787-C87C-CD42-8AF8-50B130F277AB}" destId="{748E5B7D-D1D3-B648-9605-9C35AAE3F596}" srcOrd="1" destOrd="0" presId="urn:microsoft.com/office/officeart/2005/8/layout/hierarchy3"/>
    <dgm:cxn modelId="{F7D463EF-B4EE-F447-B4C8-371ECFEE1BB1}" srcId="{52DA11C7-A98B-5749-B7DD-08C27D102E9C}" destId="{AA1C21F2-E433-3046-993B-B5040E5C68B6}" srcOrd="2" destOrd="0" parTransId="{F74AC552-AA1D-B74B-B29D-093C869211F2}" sibTransId="{08500600-3A26-7F45-8629-C934B716BEAD}"/>
    <dgm:cxn modelId="{53CD73C1-68F9-0A4D-8806-22CA2825A234}" type="presOf" srcId="{3F2B891E-C8F2-6443-8859-F303C7AA4E1D}" destId="{D81021F7-C350-9B4F-B907-C3C9D2EEFEC2}" srcOrd="0" destOrd="0" presId="urn:microsoft.com/office/officeart/2005/8/layout/hierarchy3"/>
    <dgm:cxn modelId="{BE5588CB-FE67-1044-8B54-9CE08AA60FA3}" type="presOf" srcId="{89C3D112-EDCB-4E16-BABC-41ECB31EE612}" destId="{8E681AEB-4492-407A-BEE8-AE7FDE3862FF}" srcOrd="0" destOrd="0" presId="urn:microsoft.com/office/officeart/2005/8/layout/hierarchy3"/>
    <dgm:cxn modelId="{121F632D-DAED-A340-BBA5-055290078309}" type="presOf" srcId="{93D4B6BB-2F7B-4F0A-8DFF-942138D006BD}" destId="{1A891243-82D9-4FF6-B51E-ED96470105EE}" srcOrd="0" destOrd="0" presId="urn:microsoft.com/office/officeart/2005/8/layout/hierarchy3"/>
    <dgm:cxn modelId="{D02932B3-A4B7-004B-A477-12317FC6F255}" srcId="{52DA11C7-A98B-5749-B7DD-08C27D102E9C}" destId="{204F6F5C-28FA-D848-A28A-2A36CFF6E1D4}" srcOrd="0" destOrd="0" parTransId="{71321418-0A8A-8549-B512-351673A9CCD6}" sibTransId="{46C23859-AD78-2849-9B53-54EA93183AE1}"/>
    <dgm:cxn modelId="{2E0F3411-D785-5243-8CA5-C330950F112F}" type="presOf" srcId="{71321418-0A8A-8549-B512-351673A9CCD6}" destId="{73B8F17C-79E3-7248-B260-06626EE5D07D}" srcOrd="0" destOrd="0" presId="urn:microsoft.com/office/officeart/2005/8/layout/hierarchy3"/>
    <dgm:cxn modelId="{6DFA5AE6-26EF-6643-80EF-1FF417984C65}" type="presOf" srcId="{E77E36F7-01A2-EB49-B278-DF2FC86543C1}" destId="{93560441-ADBC-E447-9A28-449E7F46BDA6}" srcOrd="0" destOrd="0" presId="urn:microsoft.com/office/officeart/2005/8/layout/hierarchy3"/>
    <dgm:cxn modelId="{9644FD51-956E-5049-8ECA-E9E1D370F740}" type="presOf" srcId="{52DA11C7-A98B-5749-B7DD-08C27D102E9C}" destId="{795A6513-BBEC-FB4D-9E51-14EDCA390F87}" srcOrd="1" destOrd="0" presId="urn:microsoft.com/office/officeart/2005/8/layout/hierarchy3"/>
    <dgm:cxn modelId="{8C19FFD6-5B9E-7548-9941-96B808E9B7F3}" type="presOf" srcId="{215AA787-C87C-CD42-8AF8-50B130F277AB}" destId="{DE1418BE-8990-2546-B2CD-285E3B9219FC}" srcOrd="0" destOrd="0" presId="urn:microsoft.com/office/officeart/2005/8/layout/hierarchy3"/>
    <dgm:cxn modelId="{3CBF2C0C-FCD4-B944-9770-B8D5B5B11B3F}" type="presOf" srcId="{52DA11C7-A98B-5749-B7DD-08C27D102E9C}" destId="{2D5A5FCD-B0CC-C243-BF45-B6FBCDC54F0A}" srcOrd="0" destOrd="0" presId="urn:microsoft.com/office/officeart/2005/8/layout/hierarchy3"/>
    <dgm:cxn modelId="{B4C0E408-9C49-4FE6-BBE8-5E6ECEFDF096}" srcId="{E77E36F7-01A2-EB49-B278-DF2FC86543C1}" destId="{A7916912-EB11-4756-92C6-03F00F41748F}" srcOrd="2" destOrd="0" parTransId="{8EC3EDD3-728B-4CA1-97A4-84F1373602E7}" sibTransId="{CAA58323-B5C3-457F-99BE-E83B897097EF}"/>
    <dgm:cxn modelId="{FDCDEA2B-A36B-AF45-BBDF-04E59BD8E132}" srcId="{E77E36F7-01A2-EB49-B278-DF2FC86543C1}" destId="{52DA11C7-A98B-5749-B7DD-08C27D102E9C}" srcOrd="0" destOrd="0" parTransId="{118D64A7-3CD3-2B4D-94E4-9773CD6CC110}" sibTransId="{95D2E8E0-80B6-AD43-A1E8-9EBD8CB7F68D}"/>
    <dgm:cxn modelId="{A32D379C-A639-A545-863E-4E13B739037A}" type="presOf" srcId="{A3879802-ED2B-CE44-AC5F-30C1571090F2}" destId="{52580A3A-664F-074C-A488-91F4C047F0A1}" srcOrd="0" destOrd="0" presId="urn:microsoft.com/office/officeart/2005/8/layout/hierarchy3"/>
    <dgm:cxn modelId="{6360D8C1-DFFE-7540-B0F4-9D7895C7D6B9}" type="presOf" srcId="{34736328-3D4B-42B8-B54E-27235C0F94CB}" destId="{FD217DEF-7161-4548-8453-6FD85D49F64F}" srcOrd="0" destOrd="0" presId="urn:microsoft.com/office/officeart/2005/8/layout/hierarchy3"/>
    <dgm:cxn modelId="{2F713992-8461-4903-A600-FE33DE985BC8}" srcId="{A7916912-EB11-4756-92C6-03F00F41748F}" destId="{A17A597A-F67D-462F-8B68-6BEFB1B3A873}" srcOrd="2" destOrd="0" parTransId="{7E9C580D-8503-409A-8A50-1ABAB728E3C7}" sibTransId="{9C99B447-A58B-40E1-8F5B-ECA3C220693A}"/>
    <dgm:cxn modelId="{5DF200B7-703D-1748-A669-1F037F5C3F3E}" type="presParOf" srcId="{93560441-ADBC-E447-9A28-449E7F46BDA6}" destId="{92D66ADC-D237-0546-9AEE-4BABA69E45A3}" srcOrd="0" destOrd="0" presId="urn:microsoft.com/office/officeart/2005/8/layout/hierarchy3"/>
    <dgm:cxn modelId="{54B67FA4-F676-D440-91A7-19DAA24EC941}" type="presParOf" srcId="{92D66ADC-D237-0546-9AEE-4BABA69E45A3}" destId="{B70773E0-BD4E-9044-9920-C1FB0701EC9E}" srcOrd="0" destOrd="0" presId="urn:microsoft.com/office/officeart/2005/8/layout/hierarchy3"/>
    <dgm:cxn modelId="{7F3C8074-4233-8B4E-8830-BF66E71051A6}" type="presParOf" srcId="{B70773E0-BD4E-9044-9920-C1FB0701EC9E}" destId="{2D5A5FCD-B0CC-C243-BF45-B6FBCDC54F0A}" srcOrd="0" destOrd="0" presId="urn:microsoft.com/office/officeart/2005/8/layout/hierarchy3"/>
    <dgm:cxn modelId="{054DD872-2EC1-584B-BE7E-8D310122D11B}" type="presParOf" srcId="{B70773E0-BD4E-9044-9920-C1FB0701EC9E}" destId="{795A6513-BBEC-FB4D-9E51-14EDCA390F87}" srcOrd="1" destOrd="0" presId="urn:microsoft.com/office/officeart/2005/8/layout/hierarchy3"/>
    <dgm:cxn modelId="{5A908266-BA80-7F48-8326-27AF21E10D90}" type="presParOf" srcId="{92D66ADC-D237-0546-9AEE-4BABA69E45A3}" destId="{97E7A47E-7517-AB48-9341-D10F9CA2F1A8}" srcOrd="1" destOrd="0" presId="urn:microsoft.com/office/officeart/2005/8/layout/hierarchy3"/>
    <dgm:cxn modelId="{88142203-7539-1143-8AAC-79B4FBA94A0D}" type="presParOf" srcId="{97E7A47E-7517-AB48-9341-D10F9CA2F1A8}" destId="{73B8F17C-79E3-7248-B260-06626EE5D07D}" srcOrd="0" destOrd="0" presId="urn:microsoft.com/office/officeart/2005/8/layout/hierarchy3"/>
    <dgm:cxn modelId="{225B419D-F084-3C44-9CCB-0F4A669EBB85}" type="presParOf" srcId="{97E7A47E-7517-AB48-9341-D10F9CA2F1A8}" destId="{CDD716ED-152A-6F49-B2C9-FEFE81F63236}" srcOrd="1" destOrd="0" presId="urn:microsoft.com/office/officeart/2005/8/layout/hierarchy3"/>
    <dgm:cxn modelId="{C47A552A-B5DA-7E4C-9347-2FD0B0822D20}" type="presParOf" srcId="{97E7A47E-7517-AB48-9341-D10F9CA2F1A8}" destId="{1A891243-82D9-4FF6-B51E-ED96470105EE}" srcOrd="2" destOrd="0" presId="urn:microsoft.com/office/officeart/2005/8/layout/hierarchy3"/>
    <dgm:cxn modelId="{7B34CD6B-9F95-2A41-93D3-36A0AD0961A3}" type="presParOf" srcId="{97E7A47E-7517-AB48-9341-D10F9CA2F1A8}" destId="{394E7900-EAFC-47EF-BFA8-47FDDADCE8B1}" srcOrd="3" destOrd="0" presId="urn:microsoft.com/office/officeart/2005/8/layout/hierarchy3"/>
    <dgm:cxn modelId="{9D7C7464-09AC-6444-B69E-F96D19F84901}" type="presParOf" srcId="{97E7A47E-7517-AB48-9341-D10F9CA2F1A8}" destId="{BCDACFD0-C59B-834E-9925-65D65829ED55}" srcOrd="4" destOrd="0" presId="urn:microsoft.com/office/officeart/2005/8/layout/hierarchy3"/>
    <dgm:cxn modelId="{2AEE9726-073D-3141-A3BF-DE00E340CDED}" type="presParOf" srcId="{97E7A47E-7517-AB48-9341-D10F9CA2F1A8}" destId="{2E924503-E69C-164A-AEAA-5D05A6B76943}" srcOrd="5" destOrd="0" presId="urn:microsoft.com/office/officeart/2005/8/layout/hierarchy3"/>
    <dgm:cxn modelId="{367A748A-61F1-5A4A-8A2F-FDA348FB6FDF}" type="presParOf" srcId="{93560441-ADBC-E447-9A28-449E7F46BDA6}" destId="{DC64B514-6499-C34D-BDBA-C03A65DD4908}" srcOrd="1" destOrd="0" presId="urn:microsoft.com/office/officeart/2005/8/layout/hierarchy3"/>
    <dgm:cxn modelId="{0EF0D8CC-D2D6-E149-8673-C11A43E9EF53}" type="presParOf" srcId="{DC64B514-6499-C34D-BDBA-C03A65DD4908}" destId="{A53D65B5-F7FD-D343-AFD0-7492CF55152C}" srcOrd="0" destOrd="0" presId="urn:microsoft.com/office/officeart/2005/8/layout/hierarchy3"/>
    <dgm:cxn modelId="{A988A844-EE3E-3340-B2D6-2A67C4666C36}" type="presParOf" srcId="{A53D65B5-F7FD-D343-AFD0-7492CF55152C}" destId="{DE1418BE-8990-2546-B2CD-285E3B9219FC}" srcOrd="0" destOrd="0" presId="urn:microsoft.com/office/officeart/2005/8/layout/hierarchy3"/>
    <dgm:cxn modelId="{F06659E1-FDE1-4448-8BB9-B4505CA6372E}" type="presParOf" srcId="{A53D65B5-F7FD-D343-AFD0-7492CF55152C}" destId="{748E5B7D-D1D3-B648-9605-9C35AAE3F596}" srcOrd="1" destOrd="0" presId="urn:microsoft.com/office/officeart/2005/8/layout/hierarchy3"/>
    <dgm:cxn modelId="{5876F5BC-DD42-F044-B7A9-C125BC15E7B5}" type="presParOf" srcId="{DC64B514-6499-C34D-BDBA-C03A65DD4908}" destId="{F3E992CC-7876-FF41-966B-235385D46CC3}" srcOrd="1" destOrd="0" presId="urn:microsoft.com/office/officeart/2005/8/layout/hierarchy3"/>
    <dgm:cxn modelId="{AFB51EA6-B55A-0B41-80E0-3FB3C7427C54}" type="presParOf" srcId="{F3E992CC-7876-FF41-966B-235385D46CC3}" destId="{D81021F7-C350-9B4F-B907-C3C9D2EEFEC2}" srcOrd="0" destOrd="0" presId="urn:microsoft.com/office/officeart/2005/8/layout/hierarchy3"/>
    <dgm:cxn modelId="{5A8D2414-ADCC-8E48-982D-630DF40C2DC1}" type="presParOf" srcId="{F3E992CC-7876-FF41-966B-235385D46CC3}" destId="{FD05730D-53E9-844E-BBC4-7ED951C2EFE1}" srcOrd="1" destOrd="0" presId="urn:microsoft.com/office/officeart/2005/8/layout/hierarchy3"/>
    <dgm:cxn modelId="{73D8D07F-90C7-6C49-BDC9-0EBFE51E9220}" type="presParOf" srcId="{F3E992CC-7876-FF41-966B-235385D46CC3}" destId="{38D2CAB6-ADC4-A94A-92C1-A8F1A634D4B8}" srcOrd="2" destOrd="0" presId="urn:microsoft.com/office/officeart/2005/8/layout/hierarchy3"/>
    <dgm:cxn modelId="{7E342531-64D0-EE40-AD09-7D02303DA323}" type="presParOf" srcId="{F3E992CC-7876-FF41-966B-235385D46CC3}" destId="{25BCB6BD-968F-144B-9878-FB95B5FC33BD}" srcOrd="3" destOrd="0" presId="urn:microsoft.com/office/officeart/2005/8/layout/hierarchy3"/>
    <dgm:cxn modelId="{9107EC45-FC1C-2242-B4B5-40349533B2FA}" type="presParOf" srcId="{F3E992CC-7876-FF41-966B-235385D46CC3}" destId="{8E681AEB-4492-407A-BEE8-AE7FDE3862FF}" srcOrd="4" destOrd="0" presId="urn:microsoft.com/office/officeart/2005/8/layout/hierarchy3"/>
    <dgm:cxn modelId="{C8B2716F-4B70-DF45-A1C1-6B64993A0272}" type="presParOf" srcId="{F3E992CC-7876-FF41-966B-235385D46CC3}" destId="{B173BD6E-16FC-4AED-97DB-7BC8C2C6F32B}" srcOrd="5" destOrd="0" presId="urn:microsoft.com/office/officeart/2005/8/layout/hierarchy3"/>
    <dgm:cxn modelId="{2653FA4E-14BC-6047-81A5-78AF54C5226E}" type="presParOf" srcId="{93560441-ADBC-E447-9A28-449E7F46BDA6}" destId="{A12595E0-DCFA-49E9-9696-30F6DEF2BD94}" srcOrd="2" destOrd="0" presId="urn:microsoft.com/office/officeart/2005/8/layout/hierarchy3"/>
    <dgm:cxn modelId="{B1D5CC53-79CD-3244-8DC3-A0D450BA947E}" type="presParOf" srcId="{A12595E0-DCFA-49E9-9696-30F6DEF2BD94}" destId="{734E6EA6-87FD-487E-844E-E8265F8B3710}" srcOrd="0" destOrd="0" presId="urn:microsoft.com/office/officeart/2005/8/layout/hierarchy3"/>
    <dgm:cxn modelId="{38E801F4-09EE-3A46-893D-40B3EABD600D}" type="presParOf" srcId="{734E6EA6-87FD-487E-844E-E8265F8B3710}" destId="{F2780442-3908-476D-AF81-03643D0CFC98}" srcOrd="0" destOrd="0" presId="urn:microsoft.com/office/officeart/2005/8/layout/hierarchy3"/>
    <dgm:cxn modelId="{01664B9A-F9E0-294B-8378-F62EC1D4E341}" type="presParOf" srcId="{734E6EA6-87FD-487E-844E-E8265F8B3710}" destId="{DDD80B9F-9FCF-47F8-9A54-47605E686D95}" srcOrd="1" destOrd="0" presId="urn:microsoft.com/office/officeart/2005/8/layout/hierarchy3"/>
    <dgm:cxn modelId="{7639AE4E-3B9A-684A-9508-90147228929D}" type="presParOf" srcId="{A12595E0-DCFA-49E9-9696-30F6DEF2BD94}" destId="{69582ACA-3474-48F1-B860-FF09DAD57396}" srcOrd="1" destOrd="0" presId="urn:microsoft.com/office/officeart/2005/8/layout/hierarchy3"/>
    <dgm:cxn modelId="{9F5DA5F8-DBE6-404F-9B4F-5092A4F6B3AB}" type="presParOf" srcId="{69582ACA-3474-48F1-B860-FF09DAD57396}" destId="{74AC65A2-FF68-40F1-A835-653A3E6E9AE0}" srcOrd="0" destOrd="0" presId="urn:microsoft.com/office/officeart/2005/8/layout/hierarchy3"/>
    <dgm:cxn modelId="{C1807E43-A8D0-2842-A59B-CC4DDC91F7AE}" type="presParOf" srcId="{69582ACA-3474-48F1-B860-FF09DAD57396}" destId="{1429CE84-FBF7-424A-B838-B874EE7B46AB}" srcOrd="1" destOrd="0" presId="urn:microsoft.com/office/officeart/2005/8/layout/hierarchy3"/>
    <dgm:cxn modelId="{91C20730-9926-6043-83C4-B551A142D17C}" type="presParOf" srcId="{69582ACA-3474-48F1-B860-FF09DAD57396}" destId="{90A6C3C3-F11A-4351-AB4B-44D446BF2A81}" srcOrd="2" destOrd="0" presId="urn:microsoft.com/office/officeart/2005/8/layout/hierarchy3"/>
    <dgm:cxn modelId="{68925FF0-4617-AF4B-8986-E243F7B2D792}" type="presParOf" srcId="{69582ACA-3474-48F1-B860-FF09DAD57396}" destId="{FD217DEF-7161-4548-8453-6FD85D49F64F}" srcOrd="3" destOrd="0" presId="urn:microsoft.com/office/officeart/2005/8/layout/hierarchy3"/>
    <dgm:cxn modelId="{5BD11A30-1360-204E-9726-00ED40EF1836}" type="presParOf" srcId="{69582ACA-3474-48F1-B860-FF09DAD57396}" destId="{D91B909E-62E4-488F-BD84-260C807F3C35}" srcOrd="4" destOrd="0" presId="urn:microsoft.com/office/officeart/2005/8/layout/hierarchy3"/>
    <dgm:cxn modelId="{65FA6F92-570D-4146-9918-EF84BF71C2F9}" type="presParOf" srcId="{69582ACA-3474-48F1-B860-FF09DAD57396}" destId="{0F1487B3-FCF9-4598-96D3-523CF8E26608}" srcOrd="5" destOrd="0" presId="urn:microsoft.com/office/officeart/2005/8/layout/hierarchy3"/>
    <dgm:cxn modelId="{F6E04937-C7BF-0E43-AC71-AE41F4F22582}" type="presParOf" srcId="{93560441-ADBC-E447-9A28-449E7F46BDA6}" destId="{7CD9CCAA-94E7-CC46-96C1-30B951453FB8}" srcOrd="3" destOrd="0" presId="urn:microsoft.com/office/officeart/2005/8/layout/hierarchy3"/>
    <dgm:cxn modelId="{A8C9BA9D-8F3A-D34E-A8AC-6FC9E7F02140}" type="presParOf" srcId="{7CD9CCAA-94E7-CC46-96C1-30B951453FB8}" destId="{BA1B9586-A5FC-C747-9ABD-16292AA2116B}" srcOrd="0" destOrd="0" presId="urn:microsoft.com/office/officeart/2005/8/layout/hierarchy3"/>
    <dgm:cxn modelId="{A3469A9A-235F-894A-801B-5C3E27A23FF3}" type="presParOf" srcId="{BA1B9586-A5FC-C747-9ABD-16292AA2116B}" destId="{52580A3A-664F-074C-A488-91F4C047F0A1}" srcOrd="0" destOrd="0" presId="urn:microsoft.com/office/officeart/2005/8/layout/hierarchy3"/>
    <dgm:cxn modelId="{D1D07232-4CE9-CE4C-9FAF-8A867132C058}" type="presParOf" srcId="{BA1B9586-A5FC-C747-9ABD-16292AA2116B}" destId="{7D1B2FEC-DFE0-D641-9B0A-BD34742E530F}" srcOrd="1" destOrd="0" presId="urn:microsoft.com/office/officeart/2005/8/layout/hierarchy3"/>
    <dgm:cxn modelId="{911D5C77-A426-3D4D-BF46-77BB9D78C638}" type="presParOf" srcId="{7CD9CCAA-94E7-CC46-96C1-30B951453FB8}" destId="{A05246D0-C1B4-0D47-A968-B72087761EB1}" srcOrd="1" destOrd="0" presId="urn:microsoft.com/office/officeart/2005/8/layout/hierarchy3"/>
    <dgm:cxn modelId="{8A94F148-49D3-1140-88DE-FFF1C92814AB}" type="presParOf" srcId="{A05246D0-C1B4-0D47-A968-B72087761EB1}" destId="{FEFCDFE3-C2A3-1E49-A56C-17E35B02FD32}" srcOrd="0" destOrd="0" presId="urn:microsoft.com/office/officeart/2005/8/layout/hierarchy3"/>
    <dgm:cxn modelId="{7E23CBCE-4D1D-4046-96D4-FA46F07E2480}" type="presParOf" srcId="{A05246D0-C1B4-0D47-A968-B72087761EB1}" destId="{08FF46F8-132A-EA4D-8F15-A551E7DD22F4}" srcOrd="1" destOrd="0" presId="urn:microsoft.com/office/officeart/2005/8/layout/hierarchy3"/>
    <dgm:cxn modelId="{1DAC9F55-5A38-7045-80CA-5345E7DE5F0D}" type="presParOf" srcId="{A05246D0-C1B4-0D47-A968-B72087761EB1}" destId="{1B67968B-5CA6-4056-A67C-C2A937290DBD}" srcOrd="2" destOrd="0" presId="urn:microsoft.com/office/officeart/2005/8/layout/hierarchy3"/>
    <dgm:cxn modelId="{FD8C84F5-EA2C-8E4C-A49D-6FDF8A7BEF51}" type="presParOf" srcId="{A05246D0-C1B4-0D47-A968-B72087761EB1}" destId="{97866FCF-7E43-4AA7-891E-F9237F434E4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3C7620-C010-419B-B385-0109ADA161FE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09137D-5F03-42F1-9CBC-CB59123813FE}">
      <dgm:prSet phldrT="[Text]" custT="1"/>
      <dgm:spPr/>
      <dgm:t>
        <a:bodyPr/>
        <a:lstStyle/>
        <a:p>
          <a:r>
            <a:rPr lang="en-US" sz="2400" dirty="0"/>
            <a:t>Cognitive</a:t>
          </a:r>
        </a:p>
      </dgm:t>
    </dgm:pt>
    <dgm:pt modelId="{9C9A1210-96A5-4175-9EBF-B8FF2B4E9A09}" type="parTrans" cxnId="{106D494E-E230-485F-882D-1C1E6C574FB5}">
      <dgm:prSet/>
      <dgm:spPr/>
      <dgm:t>
        <a:bodyPr/>
        <a:lstStyle/>
        <a:p>
          <a:endParaRPr lang="en-US"/>
        </a:p>
      </dgm:t>
    </dgm:pt>
    <dgm:pt modelId="{ACCAAD20-E71E-44CC-B813-82A665CF583C}" type="sibTrans" cxnId="{106D494E-E230-485F-882D-1C1E6C574FB5}">
      <dgm:prSet/>
      <dgm:spPr/>
      <dgm:t>
        <a:bodyPr/>
        <a:lstStyle/>
        <a:p>
          <a:endParaRPr lang="en-US"/>
        </a:p>
      </dgm:t>
    </dgm:pt>
    <dgm:pt modelId="{11A4F295-1D8C-48D4-AC20-9EF7EA7B720A}">
      <dgm:prSet phldrT="[Text]" custT="1"/>
      <dgm:spPr/>
      <dgm:t>
        <a:bodyPr/>
        <a:lstStyle/>
        <a:p>
          <a:r>
            <a:rPr lang="en-US" sz="2400" dirty="0"/>
            <a:t>Social</a:t>
          </a:r>
        </a:p>
      </dgm:t>
    </dgm:pt>
    <dgm:pt modelId="{154BCFB4-6CEF-4AA9-82DE-3DD405D0AF13}" type="parTrans" cxnId="{9B674F48-14AB-4813-95A2-38F6053B3629}">
      <dgm:prSet/>
      <dgm:spPr/>
      <dgm:t>
        <a:bodyPr/>
        <a:lstStyle/>
        <a:p>
          <a:endParaRPr lang="en-US"/>
        </a:p>
      </dgm:t>
    </dgm:pt>
    <dgm:pt modelId="{A3E3F940-E12F-4F32-B429-6319C19141A9}" type="sibTrans" cxnId="{9B674F48-14AB-4813-95A2-38F6053B3629}">
      <dgm:prSet/>
      <dgm:spPr/>
      <dgm:t>
        <a:bodyPr/>
        <a:lstStyle/>
        <a:p>
          <a:endParaRPr lang="en-US"/>
        </a:p>
      </dgm:t>
    </dgm:pt>
    <dgm:pt modelId="{D2A5F388-EFA5-46AF-BF5C-97D8EAA0D110}">
      <dgm:prSet phldrT="[Text]" custT="1"/>
      <dgm:spPr/>
      <dgm:t>
        <a:bodyPr/>
        <a:lstStyle/>
        <a:p>
          <a:r>
            <a:rPr lang="en-US" sz="2400" dirty="0"/>
            <a:t>Affective</a:t>
          </a:r>
        </a:p>
      </dgm:t>
    </dgm:pt>
    <dgm:pt modelId="{119582B8-0B96-47E2-A2A5-3D642125323A}" type="parTrans" cxnId="{0613BB68-6A1C-4E75-B384-70C4533CB41F}">
      <dgm:prSet/>
      <dgm:spPr/>
      <dgm:t>
        <a:bodyPr/>
        <a:lstStyle/>
        <a:p>
          <a:endParaRPr lang="en-US"/>
        </a:p>
      </dgm:t>
    </dgm:pt>
    <dgm:pt modelId="{37B1EAB9-83E3-490D-A0BE-E5A38880C2EB}" type="sibTrans" cxnId="{0613BB68-6A1C-4E75-B384-70C4533CB41F}">
      <dgm:prSet/>
      <dgm:spPr/>
      <dgm:t>
        <a:bodyPr/>
        <a:lstStyle/>
        <a:p>
          <a:endParaRPr lang="en-US"/>
        </a:p>
      </dgm:t>
    </dgm:pt>
    <dgm:pt modelId="{1AD5DDAF-0426-42F4-AA45-A01620DCBC55}" type="pres">
      <dgm:prSet presAssocID="{563C7620-C010-419B-B385-0109ADA161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F1066C-C0C0-44DA-8CD1-F11DBFF036DB}" type="pres">
      <dgm:prSet presAssocID="{8409137D-5F03-42F1-9CBC-CB59123813FE}" presName="node" presStyleLbl="node1" presStyleIdx="0" presStyleCnt="3" custScaleY="67461" custRadScaleRad="97493" custRadScaleInc="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16E5E-098D-47E9-B0FA-2A248F457450}" type="pres">
      <dgm:prSet presAssocID="{8409137D-5F03-42F1-9CBC-CB59123813FE}" presName="spNode" presStyleCnt="0"/>
      <dgm:spPr/>
    </dgm:pt>
    <dgm:pt modelId="{CE4E9A08-BF02-4286-9F27-CC212EBDAFA8}" type="pres">
      <dgm:prSet presAssocID="{ACCAAD20-E71E-44CC-B813-82A665CF583C}" presName="sibTrans" presStyleLbl="sibTrans1D1" presStyleIdx="0" presStyleCnt="3"/>
      <dgm:spPr/>
      <dgm:t>
        <a:bodyPr/>
        <a:lstStyle/>
        <a:p>
          <a:endParaRPr lang="en-US"/>
        </a:p>
      </dgm:t>
    </dgm:pt>
    <dgm:pt modelId="{96823595-D500-407C-9904-29D072BB0DAD}" type="pres">
      <dgm:prSet presAssocID="{11A4F295-1D8C-48D4-AC20-9EF7EA7B720A}" presName="node" presStyleLbl="node1" presStyleIdx="1" presStyleCnt="3" custScaleY="67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C920C-28AB-4DD4-950F-2DE358D7875A}" type="pres">
      <dgm:prSet presAssocID="{11A4F295-1D8C-48D4-AC20-9EF7EA7B720A}" presName="spNode" presStyleCnt="0"/>
      <dgm:spPr/>
    </dgm:pt>
    <dgm:pt modelId="{F5DAD825-0C74-48D6-A494-3B187199A2D6}" type="pres">
      <dgm:prSet presAssocID="{A3E3F940-E12F-4F32-B429-6319C19141A9}" presName="sibTrans" presStyleLbl="sibTrans1D1" presStyleIdx="1" presStyleCnt="3"/>
      <dgm:spPr/>
      <dgm:t>
        <a:bodyPr/>
        <a:lstStyle/>
        <a:p>
          <a:endParaRPr lang="en-US"/>
        </a:p>
      </dgm:t>
    </dgm:pt>
    <dgm:pt modelId="{ADF1B2BD-B36F-4DD5-8830-EB6D7F551A39}" type="pres">
      <dgm:prSet presAssocID="{D2A5F388-EFA5-46AF-BF5C-97D8EAA0D110}" presName="node" presStyleLbl="node1" presStyleIdx="2" presStyleCnt="3" custScaleY="67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ABEE9-2DA6-4970-B7FE-3C2BB624187E}" type="pres">
      <dgm:prSet presAssocID="{D2A5F388-EFA5-46AF-BF5C-97D8EAA0D110}" presName="spNode" presStyleCnt="0"/>
      <dgm:spPr/>
    </dgm:pt>
    <dgm:pt modelId="{3C76EDC0-618C-43E4-A50D-0E33F1ABA8BD}" type="pres">
      <dgm:prSet presAssocID="{37B1EAB9-83E3-490D-A0BE-E5A38880C2EB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D9193518-9CF4-594F-9599-3E260B85005E}" type="presOf" srcId="{A3E3F940-E12F-4F32-B429-6319C19141A9}" destId="{F5DAD825-0C74-48D6-A494-3B187199A2D6}" srcOrd="0" destOrd="0" presId="urn:microsoft.com/office/officeart/2005/8/layout/cycle5"/>
    <dgm:cxn modelId="{1CDBA3C1-20E6-E842-B244-ADFE71B883E6}" type="presOf" srcId="{11A4F295-1D8C-48D4-AC20-9EF7EA7B720A}" destId="{96823595-D500-407C-9904-29D072BB0DAD}" srcOrd="0" destOrd="0" presId="urn:microsoft.com/office/officeart/2005/8/layout/cycle5"/>
    <dgm:cxn modelId="{8BF87DD2-6E8B-CD4C-8690-6ABBF8904E4E}" type="presOf" srcId="{ACCAAD20-E71E-44CC-B813-82A665CF583C}" destId="{CE4E9A08-BF02-4286-9F27-CC212EBDAFA8}" srcOrd="0" destOrd="0" presId="urn:microsoft.com/office/officeart/2005/8/layout/cycle5"/>
    <dgm:cxn modelId="{074F8EFD-6A66-694A-A1C1-08FCDA68DE6D}" type="presOf" srcId="{37B1EAB9-83E3-490D-A0BE-E5A38880C2EB}" destId="{3C76EDC0-618C-43E4-A50D-0E33F1ABA8BD}" srcOrd="0" destOrd="0" presId="urn:microsoft.com/office/officeart/2005/8/layout/cycle5"/>
    <dgm:cxn modelId="{0613BB68-6A1C-4E75-B384-70C4533CB41F}" srcId="{563C7620-C010-419B-B385-0109ADA161FE}" destId="{D2A5F388-EFA5-46AF-BF5C-97D8EAA0D110}" srcOrd="2" destOrd="0" parTransId="{119582B8-0B96-47E2-A2A5-3D642125323A}" sibTransId="{37B1EAB9-83E3-490D-A0BE-E5A38880C2EB}"/>
    <dgm:cxn modelId="{89F0FFBF-F8CA-E243-87E8-DB3EC12EE797}" type="presOf" srcId="{8409137D-5F03-42F1-9CBC-CB59123813FE}" destId="{D8F1066C-C0C0-44DA-8CD1-F11DBFF036DB}" srcOrd="0" destOrd="0" presId="urn:microsoft.com/office/officeart/2005/8/layout/cycle5"/>
    <dgm:cxn modelId="{106D494E-E230-485F-882D-1C1E6C574FB5}" srcId="{563C7620-C010-419B-B385-0109ADA161FE}" destId="{8409137D-5F03-42F1-9CBC-CB59123813FE}" srcOrd="0" destOrd="0" parTransId="{9C9A1210-96A5-4175-9EBF-B8FF2B4E9A09}" sibTransId="{ACCAAD20-E71E-44CC-B813-82A665CF583C}"/>
    <dgm:cxn modelId="{D1F7BA61-9D65-3F49-B22F-57BCFE5575CF}" type="presOf" srcId="{D2A5F388-EFA5-46AF-BF5C-97D8EAA0D110}" destId="{ADF1B2BD-B36F-4DD5-8830-EB6D7F551A39}" srcOrd="0" destOrd="0" presId="urn:microsoft.com/office/officeart/2005/8/layout/cycle5"/>
    <dgm:cxn modelId="{9B674F48-14AB-4813-95A2-38F6053B3629}" srcId="{563C7620-C010-419B-B385-0109ADA161FE}" destId="{11A4F295-1D8C-48D4-AC20-9EF7EA7B720A}" srcOrd="1" destOrd="0" parTransId="{154BCFB4-6CEF-4AA9-82DE-3DD405D0AF13}" sibTransId="{A3E3F940-E12F-4F32-B429-6319C19141A9}"/>
    <dgm:cxn modelId="{63CB1539-68F7-9241-9EFC-EE52C107579F}" type="presOf" srcId="{563C7620-C010-419B-B385-0109ADA161FE}" destId="{1AD5DDAF-0426-42F4-AA45-A01620DCBC55}" srcOrd="0" destOrd="0" presId="urn:microsoft.com/office/officeart/2005/8/layout/cycle5"/>
    <dgm:cxn modelId="{17CEC905-AB7A-DD46-A8FF-8A9D7176E7A8}" type="presParOf" srcId="{1AD5DDAF-0426-42F4-AA45-A01620DCBC55}" destId="{D8F1066C-C0C0-44DA-8CD1-F11DBFF036DB}" srcOrd="0" destOrd="0" presId="urn:microsoft.com/office/officeart/2005/8/layout/cycle5"/>
    <dgm:cxn modelId="{C96A1E52-2FE3-5F40-919F-85DD79E5B298}" type="presParOf" srcId="{1AD5DDAF-0426-42F4-AA45-A01620DCBC55}" destId="{DD416E5E-098D-47E9-B0FA-2A248F457450}" srcOrd="1" destOrd="0" presId="urn:microsoft.com/office/officeart/2005/8/layout/cycle5"/>
    <dgm:cxn modelId="{4FC217F3-056B-674C-8530-476CED360EF5}" type="presParOf" srcId="{1AD5DDAF-0426-42F4-AA45-A01620DCBC55}" destId="{CE4E9A08-BF02-4286-9F27-CC212EBDAFA8}" srcOrd="2" destOrd="0" presId="urn:microsoft.com/office/officeart/2005/8/layout/cycle5"/>
    <dgm:cxn modelId="{67DC26AC-6836-514C-833E-C381FCF1E90C}" type="presParOf" srcId="{1AD5DDAF-0426-42F4-AA45-A01620DCBC55}" destId="{96823595-D500-407C-9904-29D072BB0DAD}" srcOrd="3" destOrd="0" presId="urn:microsoft.com/office/officeart/2005/8/layout/cycle5"/>
    <dgm:cxn modelId="{D132B7FA-631F-E84F-B092-88E8F0B758DD}" type="presParOf" srcId="{1AD5DDAF-0426-42F4-AA45-A01620DCBC55}" destId="{026C920C-28AB-4DD4-950F-2DE358D7875A}" srcOrd="4" destOrd="0" presId="urn:microsoft.com/office/officeart/2005/8/layout/cycle5"/>
    <dgm:cxn modelId="{74A1680E-A27D-3044-AC04-01B9F82A13B1}" type="presParOf" srcId="{1AD5DDAF-0426-42F4-AA45-A01620DCBC55}" destId="{F5DAD825-0C74-48D6-A494-3B187199A2D6}" srcOrd="5" destOrd="0" presId="urn:microsoft.com/office/officeart/2005/8/layout/cycle5"/>
    <dgm:cxn modelId="{76A4807A-5F2B-A24B-9AC5-CB595E0B6324}" type="presParOf" srcId="{1AD5DDAF-0426-42F4-AA45-A01620DCBC55}" destId="{ADF1B2BD-B36F-4DD5-8830-EB6D7F551A39}" srcOrd="6" destOrd="0" presId="urn:microsoft.com/office/officeart/2005/8/layout/cycle5"/>
    <dgm:cxn modelId="{24CCE79A-5C56-E94F-81C2-20FA2FBAD34B}" type="presParOf" srcId="{1AD5DDAF-0426-42F4-AA45-A01620DCBC55}" destId="{C67ABEE9-2DA6-4970-B7FE-3C2BB624187E}" srcOrd="7" destOrd="0" presId="urn:microsoft.com/office/officeart/2005/8/layout/cycle5"/>
    <dgm:cxn modelId="{B69BA8D2-3A01-6640-98C8-848030A952BA}" type="presParOf" srcId="{1AD5DDAF-0426-42F4-AA45-A01620DCBC55}" destId="{3C76EDC0-618C-43E4-A50D-0E33F1ABA8B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667F65-3D9C-174D-A8AE-87698C88AC19}" type="doc">
      <dgm:prSet loTypeId="urn:microsoft.com/office/officeart/2005/8/layout/hierarchy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59A9824-7299-8144-876B-D86B95B1A323}">
      <dgm:prSet phldrT="[Text]" custT="1"/>
      <dgm:spPr/>
      <dgm:t>
        <a:bodyPr/>
        <a:lstStyle/>
        <a:p>
          <a:r>
            <a:rPr lang="en-US" sz="1800" b="1" dirty="0"/>
            <a:t>Bilingual Education</a:t>
          </a:r>
        </a:p>
      </dgm:t>
    </dgm:pt>
    <dgm:pt modelId="{51FC51A1-4FD7-974F-A7C2-B8DF552E6BB0}" type="parTrans" cxnId="{9A52D6AC-A06F-B14F-9F60-B560C056A472}">
      <dgm:prSet/>
      <dgm:spPr/>
      <dgm:t>
        <a:bodyPr/>
        <a:lstStyle/>
        <a:p>
          <a:endParaRPr lang="en-US"/>
        </a:p>
      </dgm:t>
    </dgm:pt>
    <dgm:pt modelId="{B0E1E45A-E8D0-EE40-9BA3-49CD9C78D662}" type="sibTrans" cxnId="{9A52D6AC-A06F-B14F-9F60-B560C056A472}">
      <dgm:prSet/>
      <dgm:spPr/>
      <dgm:t>
        <a:bodyPr/>
        <a:lstStyle/>
        <a:p>
          <a:endParaRPr lang="en-US"/>
        </a:p>
      </dgm:t>
    </dgm:pt>
    <dgm:pt modelId="{8C33FAE6-50DC-1447-BD80-CDE48C08C5CC}">
      <dgm:prSet phldrT="[Text]" custT="1"/>
      <dgm:spPr/>
      <dgm:t>
        <a:bodyPr/>
        <a:lstStyle/>
        <a:p>
          <a:r>
            <a:rPr lang="en-US" sz="1800" dirty="0"/>
            <a:t>Remedial ( - )</a:t>
          </a:r>
        </a:p>
      </dgm:t>
    </dgm:pt>
    <dgm:pt modelId="{66B1C281-2E8F-2B46-ADB0-B2172E4ABC13}" type="parTrans" cxnId="{6420C730-EF2E-B84C-9060-460F2832FA98}">
      <dgm:prSet/>
      <dgm:spPr/>
      <dgm:t>
        <a:bodyPr/>
        <a:lstStyle/>
        <a:p>
          <a:endParaRPr lang="en-US"/>
        </a:p>
      </dgm:t>
    </dgm:pt>
    <dgm:pt modelId="{8F34D513-6FA4-D54D-BBE0-210A6A499AE5}" type="sibTrans" cxnId="{6420C730-EF2E-B84C-9060-460F2832FA98}">
      <dgm:prSet/>
      <dgm:spPr/>
      <dgm:t>
        <a:bodyPr/>
        <a:lstStyle/>
        <a:p>
          <a:endParaRPr lang="en-US"/>
        </a:p>
      </dgm:t>
    </dgm:pt>
    <dgm:pt modelId="{F11D412A-CAE9-F441-91CF-32F404C4B0A3}">
      <dgm:prSet phldrT="[Text]"/>
      <dgm:spPr/>
      <dgm:t>
        <a:bodyPr/>
        <a:lstStyle/>
        <a:p>
          <a:r>
            <a:rPr lang="en-US" dirty="0"/>
            <a:t>Immersion</a:t>
          </a:r>
        </a:p>
      </dgm:t>
    </dgm:pt>
    <dgm:pt modelId="{B05E036E-A58A-1743-A0A4-7F3E269BDEF8}" type="parTrans" cxnId="{0B544F30-67F7-FC44-AB39-210746532FFE}">
      <dgm:prSet/>
      <dgm:spPr/>
      <dgm:t>
        <a:bodyPr/>
        <a:lstStyle/>
        <a:p>
          <a:endParaRPr lang="en-US"/>
        </a:p>
      </dgm:t>
    </dgm:pt>
    <dgm:pt modelId="{3D34D569-E178-524B-8EF4-8B6B0D14DDCC}" type="sibTrans" cxnId="{0B544F30-67F7-FC44-AB39-210746532FFE}">
      <dgm:prSet/>
      <dgm:spPr/>
      <dgm:t>
        <a:bodyPr/>
        <a:lstStyle/>
        <a:p>
          <a:endParaRPr lang="en-US"/>
        </a:p>
      </dgm:t>
    </dgm:pt>
    <dgm:pt modelId="{578368D0-9138-744E-A5E8-37FB013956E6}">
      <dgm:prSet phldrT="[Text]"/>
      <dgm:spPr/>
      <dgm:t>
        <a:bodyPr/>
        <a:lstStyle/>
        <a:p>
          <a:r>
            <a:rPr lang="en-US" dirty="0"/>
            <a:t>Early Exit</a:t>
          </a:r>
        </a:p>
      </dgm:t>
    </dgm:pt>
    <dgm:pt modelId="{C498FFB7-3FC4-C246-A155-633493695522}" type="parTrans" cxnId="{9A72EB8E-F671-544E-B096-6D0D06845C82}">
      <dgm:prSet/>
      <dgm:spPr/>
      <dgm:t>
        <a:bodyPr/>
        <a:lstStyle/>
        <a:p>
          <a:endParaRPr lang="en-US"/>
        </a:p>
      </dgm:t>
    </dgm:pt>
    <dgm:pt modelId="{B5730952-7FB8-BE4D-B29F-88D37C882D07}" type="sibTrans" cxnId="{9A72EB8E-F671-544E-B096-6D0D06845C82}">
      <dgm:prSet/>
      <dgm:spPr/>
      <dgm:t>
        <a:bodyPr/>
        <a:lstStyle/>
        <a:p>
          <a:endParaRPr lang="en-US"/>
        </a:p>
      </dgm:t>
    </dgm:pt>
    <dgm:pt modelId="{7E534D04-0951-E14C-8582-E97FB31774C7}">
      <dgm:prSet phldrT="[Text]" custT="1"/>
      <dgm:spPr/>
      <dgm:t>
        <a:bodyPr/>
        <a:lstStyle/>
        <a:p>
          <a:r>
            <a:rPr lang="en-US" sz="1800" dirty="0"/>
            <a:t>Enrichment (+)</a:t>
          </a:r>
        </a:p>
      </dgm:t>
    </dgm:pt>
    <dgm:pt modelId="{6CE93057-AFF5-594A-8725-D3F2FE7E7910}" type="parTrans" cxnId="{0BF61E89-906B-7F44-8081-4C3D87907203}">
      <dgm:prSet/>
      <dgm:spPr/>
      <dgm:t>
        <a:bodyPr/>
        <a:lstStyle/>
        <a:p>
          <a:endParaRPr lang="en-US"/>
        </a:p>
      </dgm:t>
    </dgm:pt>
    <dgm:pt modelId="{5518C90B-B1D0-0641-8371-5A8FA0068C2B}" type="sibTrans" cxnId="{0BF61E89-906B-7F44-8081-4C3D87907203}">
      <dgm:prSet/>
      <dgm:spPr/>
      <dgm:t>
        <a:bodyPr/>
        <a:lstStyle/>
        <a:p>
          <a:endParaRPr lang="en-US"/>
        </a:p>
      </dgm:t>
    </dgm:pt>
    <dgm:pt modelId="{B544A707-CB18-B149-9ABB-D3403167651B}">
      <dgm:prSet phldrT="[Text]"/>
      <dgm:spPr/>
      <dgm:t>
        <a:bodyPr/>
        <a:lstStyle/>
        <a:p>
          <a:r>
            <a:rPr lang="en-US" dirty="0"/>
            <a:t>Late Exit</a:t>
          </a:r>
        </a:p>
      </dgm:t>
    </dgm:pt>
    <dgm:pt modelId="{321AE229-0E66-164E-8CD6-B2D5DDF16B7E}" type="parTrans" cxnId="{BC8A6A2D-F359-6049-88F7-D59634CB8E92}">
      <dgm:prSet/>
      <dgm:spPr/>
      <dgm:t>
        <a:bodyPr/>
        <a:lstStyle/>
        <a:p>
          <a:endParaRPr lang="en-US"/>
        </a:p>
      </dgm:t>
    </dgm:pt>
    <dgm:pt modelId="{DB2DF5F5-FBE7-774A-A089-68AA1AFC7089}" type="sibTrans" cxnId="{BC8A6A2D-F359-6049-88F7-D59634CB8E92}">
      <dgm:prSet/>
      <dgm:spPr/>
      <dgm:t>
        <a:bodyPr/>
        <a:lstStyle/>
        <a:p>
          <a:endParaRPr lang="en-US"/>
        </a:p>
      </dgm:t>
    </dgm:pt>
    <dgm:pt modelId="{380221AB-CB6B-554D-8F88-FA0D6815BC77}">
      <dgm:prSet phldrT="[Text]"/>
      <dgm:spPr/>
      <dgm:t>
        <a:bodyPr/>
        <a:lstStyle/>
        <a:p>
          <a:r>
            <a:rPr lang="en-US" dirty="0"/>
            <a:t>Dual Language</a:t>
          </a:r>
        </a:p>
      </dgm:t>
    </dgm:pt>
    <dgm:pt modelId="{6B8BB77D-E016-8343-BBE5-D628AE5897B7}" type="parTrans" cxnId="{B9B04FF2-091F-414D-961F-1038A58841B3}">
      <dgm:prSet/>
      <dgm:spPr/>
      <dgm:t>
        <a:bodyPr/>
        <a:lstStyle/>
        <a:p>
          <a:endParaRPr lang="en-US"/>
        </a:p>
      </dgm:t>
    </dgm:pt>
    <dgm:pt modelId="{B0652F2C-85BF-9040-80FF-53FED11C4AF7}" type="sibTrans" cxnId="{B9B04FF2-091F-414D-961F-1038A58841B3}">
      <dgm:prSet/>
      <dgm:spPr/>
      <dgm:t>
        <a:bodyPr/>
        <a:lstStyle/>
        <a:p>
          <a:endParaRPr lang="en-US"/>
        </a:p>
      </dgm:t>
    </dgm:pt>
    <dgm:pt modelId="{F714BFB8-3729-1748-AEA5-DDCC47A90B1D}">
      <dgm:prSet phldrT="[Text]"/>
      <dgm:spPr/>
      <dgm:t>
        <a:bodyPr/>
        <a:lstStyle/>
        <a:p>
          <a:r>
            <a:rPr lang="en-US" dirty="0"/>
            <a:t>One-Way</a:t>
          </a:r>
        </a:p>
      </dgm:t>
    </dgm:pt>
    <dgm:pt modelId="{2BA76D9F-5EDB-7B48-8BCA-99B2484E3B79}" type="parTrans" cxnId="{8055D15C-E8E3-154F-913E-ABDCE47CF7C4}">
      <dgm:prSet/>
      <dgm:spPr/>
      <dgm:t>
        <a:bodyPr/>
        <a:lstStyle/>
        <a:p>
          <a:endParaRPr lang="en-US"/>
        </a:p>
      </dgm:t>
    </dgm:pt>
    <dgm:pt modelId="{C89CA218-C150-D44E-9835-C34058CE9187}" type="sibTrans" cxnId="{8055D15C-E8E3-154F-913E-ABDCE47CF7C4}">
      <dgm:prSet/>
      <dgm:spPr/>
      <dgm:t>
        <a:bodyPr/>
        <a:lstStyle/>
        <a:p>
          <a:endParaRPr lang="en-US"/>
        </a:p>
      </dgm:t>
    </dgm:pt>
    <dgm:pt modelId="{CC1194B2-D97B-5444-AD45-96965D0B61FB}">
      <dgm:prSet phldrT="[Text]"/>
      <dgm:spPr/>
      <dgm:t>
        <a:bodyPr/>
        <a:lstStyle/>
        <a:p>
          <a:r>
            <a:rPr lang="en-US" dirty="0"/>
            <a:t>Two-Way</a:t>
          </a:r>
        </a:p>
      </dgm:t>
    </dgm:pt>
    <dgm:pt modelId="{807C16D2-BE07-CB4B-A373-C7C8E34A0FF3}" type="parTrans" cxnId="{5044E6D2-2033-B14C-AE4D-6D2CEDD5CE60}">
      <dgm:prSet/>
      <dgm:spPr/>
      <dgm:t>
        <a:bodyPr/>
        <a:lstStyle/>
        <a:p>
          <a:endParaRPr lang="en-US"/>
        </a:p>
      </dgm:t>
    </dgm:pt>
    <dgm:pt modelId="{9D6C2C21-9DF8-3A4E-AC10-322DF4B15ED8}" type="sibTrans" cxnId="{5044E6D2-2033-B14C-AE4D-6D2CEDD5CE60}">
      <dgm:prSet/>
      <dgm:spPr/>
      <dgm:t>
        <a:bodyPr/>
        <a:lstStyle/>
        <a:p>
          <a:endParaRPr lang="en-US"/>
        </a:p>
      </dgm:t>
    </dgm:pt>
    <dgm:pt modelId="{EB1CAB18-AEB5-A346-9EC0-20D08B97F5CB}" type="pres">
      <dgm:prSet presAssocID="{9A667F65-3D9C-174D-A8AE-87698C88AC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563D5E-7CC4-B94D-A0FB-40BAD1A672FA}" type="pres">
      <dgm:prSet presAssocID="{559A9824-7299-8144-876B-D86B95B1A323}" presName="hierRoot1" presStyleCnt="0"/>
      <dgm:spPr/>
    </dgm:pt>
    <dgm:pt modelId="{A4131EC8-6311-5B4B-886E-9D0E44B82910}" type="pres">
      <dgm:prSet presAssocID="{559A9824-7299-8144-876B-D86B95B1A323}" presName="composite" presStyleCnt="0"/>
      <dgm:spPr/>
    </dgm:pt>
    <dgm:pt modelId="{7BAF35DF-8C14-1D45-8E19-C2146B5F5D4A}" type="pres">
      <dgm:prSet presAssocID="{559A9824-7299-8144-876B-D86B95B1A323}" presName="background" presStyleLbl="node0" presStyleIdx="0" presStyleCnt="1"/>
      <dgm:spPr/>
    </dgm:pt>
    <dgm:pt modelId="{3496CCA7-8031-234C-A568-FB8AA977482E}" type="pres">
      <dgm:prSet presAssocID="{559A9824-7299-8144-876B-D86B95B1A323}" presName="text" presStyleLbl="fgAcc0" presStyleIdx="0" presStyleCnt="1" custScaleX="2406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B442FB-D9BA-5343-9603-94674408A24B}" type="pres">
      <dgm:prSet presAssocID="{559A9824-7299-8144-876B-D86B95B1A323}" presName="hierChild2" presStyleCnt="0"/>
      <dgm:spPr/>
    </dgm:pt>
    <dgm:pt modelId="{4F663DBC-33BC-204F-8E85-C1046BC116AC}" type="pres">
      <dgm:prSet presAssocID="{66B1C281-2E8F-2B46-ADB0-B2172E4ABC1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DFF0971-B14A-254B-BF70-87241587585B}" type="pres">
      <dgm:prSet presAssocID="{8C33FAE6-50DC-1447-BD80-CDE48C08C5CC}" presName="hierRoot2" presStyleCnt="0"/>
      <dgm:spPr/>
    </dgm:pt>
    <dgm:pt modelId="{10634BB8-CF8F-5B4F-BE48-F351BF84249F}" type="pres">
      <dgm:prSet presAssocID="{8C33FAE6-50DC-1447-BD80-CDE48C08C5CC}" presName="composite2" presStyleCnt="0"/>
      <dgm:spPr/>
    </dgm:pt>
    <dgm:pt modelId="{89A3CA29-DA25-A544-9A5F-1C78FE730549}" type="pres">
      <dgm:prSet presAssocID="{8C33FAE6-50DC-1447-BD80-CDE48C08C5CC}" presName="background2" presStyleLbl="node2" presStyleIdx="0" presStyleCnt="2"/>
      <dgm:spPr/>
    </dgm:pt>
    <dgm:pt modelId="{9E1EF29D-7F72-DC4E-909D-DFF8B8367B03}" type="pres">
      <dgm:prSet presAssocID="{8C33FAE6-50DC-1447-BD80-CDE48C08C5CC}" presName="text2" presStyleLbl="fgAcc2" presStyleIdx="0" presStyleCnt="2" custScaleX="189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5B5F28-467F-9B40-9B4F-999910A763FB}" type="pres">
      <dgm:prSet presAssocID="{8C33FAE6-50DC-1447-BD80-CDE48C08C5CC}" presName="hierChild3" presStyleCnt="0"/>
      <dgm:spPr/>
    </dgm:pt>
    <dgm:pt modelId="{9770EB41-5822-CD45-814E-B3F89BC1EBCA}" type="pres">
      <dgm:prSet presAssocID="{B05E036E-A58A-1743-A0A4-7F3E269BDEF8}" presName="Name17" presStyleLbl="parChTrans1D3" presStyleIdx="0" presStyleCnt="4"/>
      <dgm:spPr/>
      <dgm:t>
        <a:bodyPr/>
        <a:lstStyle/>
        <a:p>
          <a:endParaRPr lang="en-US"/>
        </a:p>
      </dgm:t>
    </dgm:pt>
    <dgm:pt modelId="{D200C6EC-D88A-0945-BE37-2A4848C2435A}" type="pres">
      <dgm:prSet presAssocID="{F11D412A-CAE9-F441-91CF-32F404C4B0A3}" presName="hierRoot3" presStyleCnt="0"/>
      <dgm:spPr/>
    </dgm:pt>
    <dgm:pt modelId="{1DCF87BD-C42C-AB40-BB00-D1C1386D5712}" type="pres">
      <dgm:prSet presAssocID="{F11D412A-CAE9-F441-91CF-32F404C4B0A3}" presName="composite3" presStyleCnt="0"/>
      <dgm:spPr/>
    </dgm:pt>
    <dgm:pt modelId="{6F4B88BF-B950-EF45-82B9-A626CE4B3823}" type="pres">
      <dgm:prSet presAssocID="{F11D412A-CAE9-F441-91CF-32F404C4B0A3}" presName="background3" presStyleLbl="node3" presStyleIdx="0" presStyleCnt="4"/>
      <dgm:spPr/>
    </dgm:pt>
    <dgm:pt modelId="{A21841B5-FAAE-7F45-9ACD-EEEF946BDCF1}" type="pres">
      <dgm:prSet presAssocID="{F11D412A-CAE9-F441-91CF-32F404C4B0A3}" presName="text3" presStyleLbl="fgAcc3" presStyleIdx="0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DBF52-84BC-8044-914E-277007C4E61B}" type="pres">
      <dgm:prSet presAssocID="{F11D412A-CAE9-F441-91CF-32F404C4B0A3}" presName="hierChild4" presStyleCnt="0"/>
      <dgm:spPr/>
    </dgm:pt>
    <dgm:pt modelId="{68B0E67A-2E05-2047-BE90-620EFDFEDE47}" type="pres">
      <dgm:prSet presAssocID="{C498FFB7-3FC4-C246-A155-633493695522}" presName="Name17" presStyleLbl="parChTrans1D3" presStyleIdx="1" presStyleCnt="4"/>
      <dgm:spPr/>
      <dgm:t>
        <a:bodyPr/>
        <a:lstStyle/>
        <a:p>
          <a:endParaRPr lang="en-US"/>
        </a:p>
      </dgm:t>
    </dgm:pt>
    <dgm:pt modelId="{71AA7D39-BE5C-1442-9114-C86A685B9789}" type="pres">
      <dgm:prSet presAssocID="{578368D0-9138-744E-A5E8-37FB013956E6}" presName="hierRoot3" presStyleCnt="0"/>
      <dgm:spPr/>
    </dgm:pt>
    <dgm:pt modelId="{21EC8742-06B4-DB44-8733-C166AD6D0688}" type="pres">
      <dgm:prSet presAssocID="{578368D0-9138-744E-A5E8-37FB013956E6}" presName="composite3" presStyleCnt="0"/>
      <dgm:spPr/>
    </dgm:pt>
    <dgm:pt modelId="{C3675316-7FB2-D84A-B1B4-3A36C747A1CB}" type="pres">
      <dgm:prSet presAssocID="{578368D0-9138-744E-A5E8-37FB013956E6}" presName="background3" presStyleLbl="node3" presStyleIdx="1" presStyleCnt="4"/>
      <dgm:spPr/>
    </dgm:pt>
    <dgm:pt modelId="{E80FA88C-F571-EB40-8A36-EFB05E9BE68C}" type="pres">
      <dgm:prSet presAssocID="{578368D0-9138-744E-A5E8-37FB013956E6}" presName="text3" presStyleLbl="fgAcc3" presStyleIdx="1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22E260-DBFD-9948-93EA-4CFB7FB0E134}" type="pres">
      <dgm:prSet presAssocID="{578368D0-9138-744E-A5E8-37FB013956E6}" presName="hierChild4" presStyleCnt="0"/>
      <dgm:spPr/>
    </dgm:pt>
    <dgm:pt modelId="{9D828150-3EB4-0C47-A58C-695DD343CEE0}" type="pres">
      <dgm:prSet presAssocID="{6CE93057-AFF5-594A-8725-D3F2FE7E791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EAC82AF-76B7-6549-8439-71DBF33D9B5A}" type="pres">
      <dgm:prSet presAssocID="{7E534D04-0951-E14C-8582-E97FB31774C7}" presName="hierRoot2" presStyleCnt="0"/>
      <dgm:spPr/>
    </dgm:pt>
    <dgm:pt modelId="{737838FB-3FAC-D945-8329-E4E3CACC9FAD}" type="pres">
      <dgm:prSet presAssocID="{7E534D04-0951-E14C-8582-E97FB31774C7}" presName="composite2" presStyleCnt="0"/>
      <dgm:spPr/>
    </dgm:pt>
    <dgm:pt modelId="{C0FEA8F6-AD11-C041-9271-ED0FAFDDD9BF}" type="pres">
      <dgm:prSet presAssocID="{7E534D04-0951-E14C-8582-E97FB31774C7}" presName="background2" presStyleLbl="node2" presStyleIdx="1" presStyleCnt="2"/>
      <dgm:spPr/>
    </dgm:pt>
    <dgm:pt modelId="{5BC6EB85-80F0-E64B-AEF9-155A220CB256}" type="pres">
      <dgm:prSet presAssocID="{7E534D04-0951-E14C-8582-E97FB31774C7}" presName="text2" presStyleLbl="fgAcc2" presStyleIdx="1" presStyleCnt="2" custScaleX="189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C3444F-3FEC-124A-A891-50349193F49C}" type="pres">
      <dgm:prSet presAssocID="{7E534D04-0951-E14C-8582-E97FB31774C7}" presName="hierChild3" presStyleCnt="0"/>
      <dgm:spPr/>
    </dgm:pt>
    <dgm:pt modelId="{1F469DCB-22B9-C240-BF4D-1E2D5F27B0D1}" type="pres">
      <dgm:prSet presAssocID="{321AE229-0E66-164E-8CD6-B2D5DDF16B7E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E6F6321-BCDE-AB4A-A6B6-4751D8F995E8}" type="pres">
      <dgm:prSet presAssocID="{B544A707-CB18-B149-9ABB-D3403167651B}" presName="hierRoot3" presStyleCnt="0"/>
      <dgm:spPr/>
    </dgm:pt>
    <dgm:pt modelId="{0BFB0DFD-8AC8-9941-8B6F-5E9F0032D474}" type="pres">
      <dgm:prSet presAssocID="{B544A707-CB18-B149-9ABB-D3403167651B}" presName="composite3" presStyleCnt="0"/>
      <dgm:spPr/>
    </dgm:pt>
    <dgm:pt modelId="{8E24163F-C4E0-D942-A12B-87A5C9668FE4}" type="pres">
      <dgm:prSet presAssocID="{B544A707-CB18-B149-9ABB-D3403167651B}" presName="background3" presStyleLbl="node3" presStyleIdx="2" presStyleCnt="4"/>
      <dgm:spPr/>
    </dgm:pt>
    <dgm:pt modelId="{B872DAE4-5B13-7D43-AE7F-E11CE6D2BE31}" type="pres">
      <dgm:prSet presAssocID="{B544A707-CB18-B149-9ABB-D3403167651B}" presName="text3" presStyleLbl="fgAcc3" presStyleIdx="2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3D0B92-D05D-4E4A-99E8-43B916A61C69}" type="pres">
      <dgm:prSet presAssocID="{B544A707-CB18-B149-9ABB-D3403167651B}" presName="hierChild4" presStyleCnt="0"/>
      <dgm:spPr/>
    </dgm:pt>
    <dgm:pt modelId="{EE936D01-8FD4-E042-90E2-1148F07BE516}" type="pres">
      <dgm:prSet presAssocID="{6B8BB77D-E016-8343-BBE5-D628AE5897B7}" presName="Name17" presStyleLbl="parChTrans1D3" presStyleIdx="3" presStyleCnt="4"/>
      <dgm:spPr/>
      <dgm:t>
        <a:bodyPr/>
        <a:lstStyle/>
        <a:p>
          <a:endParaRPr lang="en-US"/>
        </a:p>
      </dgm:t>
    </dgm:pt>
    <dgm:pt modelId="{0EFEB908-D24B-DA4F-8885-35506F0FD3A3}" type="pres">
      <dgm:prSet presAssocID="{380221AB-CB6B-554D-8F88-FA0D6815BC77}" presName="hierRoot3" presStyleCnt="0"/>
      <dgm:spPr/>
    </dgm:pt>
    <dgm:pt modelId="{964CEA83-C01C-8B49-8E98-F89910889E31}" type="pres">
      <dgm:prSet presAssocID="{380221AB-CB6B-554D-8F88-FA0D6815BC77}" presName="composite3" presStyleCnt="0"/>
      <dgm:spPr/>
    </dgm:pt>
    <dgm:pt modelId="{2E8A3940-A56F-2F47-A9F0-A31408E52759}" type="pres">
      <dgm:prSet presAssocID="{380221AB-CB6B-554D-8F88-FA0D6815BC77}" presName="background3" presStyleLbl="node3" presStyleIdx="3" presStyleCnt="4"/>
      <dgm:spPr/>
    </dgm:pt>
    <dgm:pt modelId="{24FC0172-BFD9-AF4E-A7FF-6E4D0CDBB4E9}" type="pres">
      <dgm:prSet presAssocID="{380221AB-CB6B-554D-8F88-FA0D6815BC77}" presName="text3" presStyleLbl="fgAcc3" presStyleIdx="3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0185EC-59EC-7748-A963-28E645F06C70}" type="pres">
      <dgm:prSet presAssocID="{380221AB-CB6B-554D-8F88-FA0D6815BC77}" presName="hierChild4" presStyleCnt="0"/>
      <dgm:spPr/>
    </dgm:pt>
    <dgm:pt modelId="{9B35EE7C-A9A7-5B4D-B0BA-F0CBBA1D91A0}" type="pres">
      <dgm:prSet presAssocID="{2BA76D9F-5EDB-7B48-8BCA-99B2484E3B79}" presName="Name23" presStyleLbl="parChTrans1D4" presStyleIdx="0" presStyleCnt="2"/>
      <dgm:spPr/>
      <dgm:t>
        <a:bodyPr/>
        <a:lstStyle/>
        <a:p>
          <a:endParaRPr lang="en-US"/>
        </a:p>
      </dgm:t>
    </dgm:pt>
    <dgm:pt modelId="{C9A3476A-8B08-844B-B187-C25EF9D2463D}" type="pres">
      <dgm:prSet presAssocID="{F714BFB8-3729-1748-AEA5-DDCC47A90B1D}" presName="hierRoot4" presStyleCnt="0"/>
      <dgm:spPr/>
    </dgm:pt>
    <dgm:pt modelId="{4EED314F-51C8-A14F-B8BC-C9C1ED8943EB}" type="pres">
      <dgm:prSet presAssocID="{F714BFB8-3729-1748-AEA5-DDCC47A90B1D}" presName="composite4" presStyleCnt="0"/>
      <dgm:spPr/>
    </dgm:pt>
    <dgm:pt modelId="{B13C3CC5-EEBD-854D-9ABD-C0BB8EACC80C}" type="pres">
      <dgm:prSet presAssocID="{F714BFB8-3729-1748-AEA5-DDCC47A90B1D}" presName="background4" presStyleLbl="node4" presStyleIdx="0" presStyleCnt="2"/>
      <dgm:spPr/>
    </dgm:pt>
    <dgm:pt modelId="{B08D2AD2-91C4-C041-81E5-64017A11F013}" type="pres">
      <dgm:prSet presAssocID="{F714BFB8-3729-1748-AEA5-DDCC47A90B1D}" presName="text4" presStyleLbl="fgAcc4" presStyleIdx="0" presStyleCnt="2" custScaleX="144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7CF02-1EB8-D34D-AF14-B85530DBD34D}" type="pres">
      <dgm:prSet presAssocID="{F714BFB8-3729-1748-AEA5-DDCC47A90B1D}" presName="hierChild5" presStyleCnt="0"/>
      <dgm:spPr/>
    </dgm:pt>
    <dgm:pt modelId="{5E7A6952-151D-D94C-8703-74E4ED6974CD}" type="pres">
      <dgm:prSet presAssocID="{807C16D2-BE07-CB4B-A373-C7C8E34A0FF3}" presName="Name23" presStyleLbl="parChTrans1D4" presStyleIdx="1" presStyleCnt="2"/>
      <dgm:spPr/>
      <dgm:t>
        <a:bodyPr/>
        <a:lstStyle/>
        <a:p>
          <a:endParaRPr lang="en-US"/>
        </a:p>
      </dgm:t>
    </dgm:pt>
    <dgm:pt modelId="{3242CE7C-AFB5-1741-BC01-AA263FBCD6E7}" type="pres">
      <dgm:prSet presAssocID="{CC1194B2-D97B-5444-AD45-96965D0B61FB}" presName="hierRoot4" presStyleCnt="0"/>
      <dgm:spPr/>
    </dgm:pt>
    <dgm:pt modelId="{6600FF84-8386-2544-8034-73A4FC382925}" type="pres">
      <dgm:prSet presAssocID="{CC1194B2-D97B-5444-AD45-96965D0B61FB}" presName="composite4" presStyleCnt="0"/>
      <dgm:spPr/>
    </dgm:pt>
    <dgm:pt modelId="{2F64E5EC-4548-A149-8DBC-2B8FF5691379}" type="pres">
      <dgm:prSet presAssocID="{CC1194B2-D97B-5444-AD45-96965D0B61FB}" presName="background4" presStyleLbl="node4" presStyleIdx="1" presStyleCnt="2"/>
      <dgm:spPr/>
    </dgm:pt>
    <dgm:pt modelId="{6A67CE2A-63E3-DD4C-A66B-83D72C2F21E2}" type="pres">
      <dgm:prSet presAssocID="{CC1194B2-D97B-5444-AD45-96965D0B61FB}" presName="text4" presStyleLbl="fgAcc4" presStyleIdx="1" presStyleCnt="2" custScaleX="144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7A3CF8-85B9-CE4A-BFC2-82369DA1702B}" type="pres">
      <dgm:prSet presAssocID="{CC1194B2-D97B-5444-AD45-96965D0B61FB}" presName="hierChild5" presStyleCnt="0"/>
      <dgm:spPr/>
    </dgm:pt>
  </dgm:ptLst>
  <dgm:cxnLst>
    <dgm:cxn modelId="{E784CE03-61F5-0347-A8C2-87EB627FC9D8}" type="presOf" srcId="{321AE229-0E66-164E-8CD6-B2D5DDF16B7E}" destId="{1F469DCB-22B9-C240-BF4D-1E2D5F27B0D1}" srcOrd="0" destOrd="0" presId="urn:microsoft.com/office/officeart/2005/8/layout/hierarchy1"/>
    <dgm:cxn modelId="{0BF61E89-906B-7F44-8081-4C3D87907203}" srcId="{559A9824-7299-8144-876B-D86B95B1A323}" destId="{7E534D04-0951-E14C-8582-E97FB31774C7}" srcOrd="1" destOrd="0" parTransId="{6CE93057-AFF5-594A-8725-D3F2FE7E7910}" sibTransId="{5518C90B-B1D0-0641-8371-5A8FA0068C2B}"/>
    <dgm:cxn modelId="{5044E6D2-2033-B14C-AE4D-6D2CEDD5CE60}" srcId="{380221AB-CB6B-554D-8F88-FA0D6815BC77}" destId="{CC1194B2-D97B-5444-AD45-96965D0B61FB}" srcOrd="1" destOrd="0" parTransId="{807C16D2-BE07-CB4B-A373-C7C8E34A0FF3}" sibTransId="{9D6C2C21-9DF8-3A4E-AC10-322DF4B15ED8}"/>
    <dgm:cxn modelId="{FFCBC953-49D1-884E-BF22-61BC03177556}" type="presOf" srcId="{CC1194B2-D97B-5444-AD45-96965D0B61FB}" destId="{6A67CE2A-63E3-DD4C-A66B-83D72C2F21E2}" srcOrd="0" destOrd="0" presId="urn:microsoft.com/office/officeart/2005/8/layout/hierarchy1"/>
    <dgm:cxn modelId="{6420C730-EF2E-B84C-9060-460F2832FA98}" srcId="{559A9824-7299-8144-876B-D86B95B1A323}" destId="{8C33FAE6-50DC-1447-BD80-CDE48C08C5CC}" srcOrd="0" destOrd="0" parTransId="{66B1C281-2E8F-2B46-ADB0-B2172E4ABC13}" sibTransId="{8F34D513-6FA4-D54D-BBE0-210A6A499AE5}"/>
    <dgm:cxn modelId="{DF9065D0-CA39-7F46-8D62-486C281ACC4E}" type="presOf" srcId="{6B8BB77D-E016-8343-BBE5-D628AE5897B7}" destId="{EE936D01-8FD4-E042-90E2-1148F07BE516}" srcOrd="0" destOrd="0" presId="urn:microsoft.com/office/officeart/2005/8/layout/hierarchy1"/>
    <dgm:cxn modelId="{9A72EB8E-F671-544E-B096-6D0D06845C82}" srcId="{8C33FAE6-50DC-1447-BD80-CDE48C08C5CC}" destId="{578368D0-9138-744E-A5E8-37FB013956E6}" srcOrd="1" destOrd="0" parTransId="{C498FFB7-3FC4-C246-A155-633493695522}" sibTransId="{B5730952-7FB8-BE4D-B29F-88D37C882D07}"/>
    <dgm:cxn modelId="{CF3DD77B-A10C-9541-9858-937BE63BA1BA}" type="presOf" srcId="{559A9824-7299-8144-876B-D86B95B1A323}" destId="{3496CCA7-8031-234C-A568-FB8AA977482E}" srcOrd="0" destOrd="0" presId="urn:microsoft.com/office/officeart/2005/8/layout/hierarchy1"/>
    <dgm:cxn modelId="{BC8A6A2D-F359-6049-88F7-D59634CB8E92}" srcId="{7E534D04-0951-E14C-8582-E97FB31774C7}" destId="{B544A707-CB18-B149-9ABB-D3403167651B}" srcOrd="0" destOrd="0" parTransId="{321AE229-0E66-164E-8CD6-B2D5DDF16B7E}" sibTransId="{DB2DF5F5-FBE7-774A-A089-68AA1AFC7089}"/>
    <dgm:cxn modelId="{CC16A8CD-AE66-FB4F-823B-061CE84C3663}" type="presOf" srcId="{6CE93057-AFF5-594A-8725-D3F2FE7E7910}" destId="{9D828150-3EB4-0C47-A58C-695DD343CEE0}" srcOrd="0" destOrd="0" presId="urn:microsoft.com/office/officeart/2005/8/layout/hierarchy1"/>
    <dgm:cxn modelId="{433D7C40-8C06-F647-A8D8-ECD265CB3C56}" type="presOf" srcId="{66B1C281-2E8F-2B46-ADB0-B2172E4ABC13}" destId="{4F663DBC-33BC-204F-8E85-C1046BC116AC}" srcOrd="0" destOrd="0" presId="urn:microsoft.com/office/officeart/2005/8/layout/hierarchy1"/>
    <dgm:cxn modelId="{B1756084-B7E6-454B-9EA2-5B8DFFA5C8D1}" type="presOf" srcId="{B544A707-CB18-B149-9ABB-D3403167651B}" destId="{B872DAE4-5B13-7D43-AE7F-E11CE6D2BE31}" srcOrd="0" destOrd="0" presId="urn:microsoft.com/office/officeart/2005/8/layout/hierarchy1"/>
    <dgm:cxn modelId="{371F9819-8F89-574A-A379-655746AFD1E9}" type="presOf" srcId="{578368D0-9138-744E-A5E8-37FB013956E6}" destId="{E80FA88C-F571-EB40-8A36-EFB05E9BE68C}" srcOrd="0" destOrd="0" presId="urn:microsoft.com/office/officeart/2005/8/layout/hierarchy1"/>
    <dgm:cxn modelId="{DFC27ABE-7A46-5B46-ABD1-5AA439E4E089}" type="presOf" srcId="{380221AB-CB6B-554D-8F88-FA0D6815BC77}" destId="{24FC0172-BFD9-AF4E-A7FF-6E4D0CDBB4E9}" srcOrd="0" destOrd="0" presId="urn:microsoft.com/office/officeart/2005/8/layout/hierarchy1"/>
    <dgm:cxn modelId="{CC8E0C06-3259-DD45-ACB0-A76625677DCE}" type="presOf" srcId="{9A667F65-3D9C-174D-A8AE-87698C88AC19}" destId="{EB1CAB18-AEB5-A346-9EC0-20D08B97F5CB}" srcOrd="0" destOrd="0" presId="urn:microsoft.com/office/officeart/2005/8/layout/hierarchy1"/>
    <dgm:cxn modelId="{259AE840-DA7E-EF43-AF35-F401774B7240}" type="presOf" srcId="{B05E036E-A58A-1743-A0A4-7F3E269BDEF8}" destId="{9770EB41-5822-CD45-814E-B3F89BC1EBCA}" srcOrd="0" destOrd="0" presId="urn:microsoft.com/office/officeart/2005/8/layout/hierarchy1"/>
    <dgm:cxn modelId="{6DE5CCA5-313E-D648-A114-86DF073464D8}" type="presOf" srcId="{2BA76D9F-5EDB-7B48-8BCA-99B2484E3B79}" destId="{9B35EE7C-A9A7-5B4D-B0BA-F0CBBA1D91A0}" srcOrd="0" destOrd="0" presId="urn:microsoft.com/office/officeart/2005/8/layout/hierarchy1"/>
    <dgm:cxn modelId="{9A52D6AC-A06F-B14F-9F60-B560C056A472}" srcId="{9A667F65-3D9C-174D-A8AE-87698C88AC19}" destId="{559A9824-7299-8144-876B-D86B95B1A323}" srcOrd="0" destOrd="0" parTransId="{51FC51A1-4FD7-974F-A7C2-B8DF552E6BB0}" sibTransId="{B0E1E45A-E8D0-EE40-9BA3-49CD9C78D662}"/>
    <dgm:cxn modelId="{0B544F30-67F7-FC44-AB39-210746532FFE}" srcId="{8C33FAE6-50DC-1447-BD80-CDE48C08C5CC}" destId="{F11D412A-CAE9-F441-91CF-32F404C4B0A3}" srcOrd="0" destOrd="0" parTransId="{B05E036E-A58A-1743-A0A4-7F3E269BDEF8}" sibTransId="{3D34D569-E178-524B-8EF4-8B6B0D14DDCC}"/>
    <dgm:cxn modelId="{8055D15C-E8E3-154F-913E-ABDCE47CF7C4}" srcId="{380221AB-CB6B-554D-8F88-FA0D6815BC77}" destId="{F714BFB8-3729-1748-AEA5-DDCC47A90B1D}" srcOrd="0" destOrd="0" parTransId="{2BA76D9F-5EDB-7B48-8BCA-99B2484E3B79}" sibTransId="{C89CA218-C150-D44E-9835-C34058CE9187}"/>
    <dgm:cxn modelId="{9B7B9C76-66BE-7A4F-AB3A-B1953679082B}" type="presOf" srcId="{8C33FAE6-50DC-1447-BD80-CDE48C08C5CC}" destId="{9E1EF29D-7F72-DC4E-909D-DFF8B8367B03}" srcOrd="0" destOrd="0" presId="urn:microsoft.com/office/officeart/2005/8/layout/hierarchy1"/>
    <dgm:cxn modelId="{B9B04FF2-091F-414D-961F-1038A58841B3}" srcId="{7E534D04-0951-E14C-8582-E97FB31774C7}" destId="{380221AB-CB6B-554D-8F88-FA0D6815BC77}" srcOrd="1" destOrd="0" parTransId="{6B8BB77D-E016-8343-BBE5-D628AE5897B7}" sibTransId="{B0652F2C-85BF-9040-80FF-53FED11C4AF7}"/>
    <dgm:cxn modelId="{A58C147E-A86A-BF47-BD0A-A96B23D5F096}" type="presOf" srcId="{7E534D04-0951-E14C-8582-E97FB31774C7}" destId="{5BC6EB85-80F0-E64B-AEF9-155A220CB256}" srcOrd="0" destOrd="0" presId="urn:microsoft.com/office/officeart/2005/8/layout/hierarchy1"/>
    <dgm:cxn modelId="{1754725F-5A4A-A74B-A4B3-8A17CF83AF6D}" type="presOf" srcId="{807C16D2-BE07-CB4B-A373-C7C8E34A0FF3}" destId="{5E7A6952-151D-D94C-8703-74E4ED6974CD}" srcOrd="0" destOrd="0" presId="urn:microsoft.com/office/officeart/2005/8/layout/hierarchy1"/>
    <dgm:cxn modelId="{30DC22CE-1676-C047-B25A-3726EA2AE76B}" type="presOf" srcId="{F714BFB8-3729-1748-AEA5-DDCC47A90B1D}" destId="{B08D2AD2-91C4-C041-81E5-64017A11F013}" srcOrd="0" destOrd="0" presId="urn:microsoft.com/office/officeart/2005/8/layout/hierarchy1"/>
    <dgm:cxn modelId="{94336182-477B-FF48-ABB3-4F5B16276DE4}" type="presOf" srcId="{F11D412A-CAE9-F441-91CF-32F404C4B0A3}" destId="{A21841B5-FAAE-7F45-9ACD-EEEF946BDCF1}" srcOrd="0" destOrd="0" presId="urn:microsoft.com/office/officeart/2005/8/layout/hierarchy1"/>
    <dgm:cxn modelId="{2BFF1BBD-1D4F-594B-8C88-30ACDFC57F71}" type="presOf" srcId="{C498FFB7-3FC4-C246-A155-633493695522}" destId="{68B0E67A-2E05-2047-BE90-620EFDFEDE47}" srcOrd="0" destOrd="0" presId="urn:microsoft.com/office/officeart/2005/8/layout/hierarchy1"/>
    <dgm:cxn modelId="{9FBB9B7D-8335-564E-A252-28E55B21C589}" type="presParOf" srcId="{EB1CAB18-AEB5-A346-9EC0-20D08B97F5CB}" destId="{78563D5E-7CC4-B94D-A0FB-40BAD1A672FA}" srcOrd="0" destOrd="0" presId="urn:microsoft.com/office/officeart/2005/8/layout/hierarchy1"/>
    <dgm:cxn modelId="{0EE2D96F-66DF-9641-A738-C0F8FFBF6473}" type="presParOf" srcId="{78563D5E-7CC4-B94D-A0FB-40BAD1A672FA}" destId="{A4131EC8-6311-5B4B-886E-9D0E44B82910}" srcOrd="0" destOrd="0" presId="urn:microsoft.com/office/officeart/2005/8/layout/hierarchy1"/>
    <dgm:cxn modelId="{1B875DAF-B72E-FD40-9B1E-A0F43F4658CE}" type="presParOf" srcId="{A4131EC8-6311-5B4B-886E-9D0E44B82910}" destId="{7BAF35DF-8C14-1D45-8E19-C2146B5F5D4A}" srcOrd="0" destOrd="0" presId="urn:microsoft.com/office/officeart/2005/8/layout/hierarchy1"/>
    <dgm:cxn modelId="{C39AD6CC-EB83-834D-9A71-F31A66A8BE7A}" type="presParOf" srcId="{A4131EC8-6311-5B4B-886E-9D0E44B82910}" destId="{3496CCA7-8031-234C-A568-FB8AA977482E}" srcOrd="1" destOrd="0" presId="urn:microsoft.com/office/officeart/2005/8/layout/hierarchy1"/>
    <dgm:cxn modelId="{B2315341-5618-6E45-A4B7-528B91D3EA94}" type="presParOf" srcId="{78563D5E-7CC4-B94D-A0FB-40BAD1A672FA}" destId="{23B442FB-D9BA-5343-9603-94674408A24B}" srcOrd="1" destOrd="0" presId="urn:microsoft.com/office/officeart/2005/8/layout/hierarchy1"/>
    <dgm:cxn modelId="{2D773E53-1523-3744-9712-94DABBDA2307}" type="presParOf" srcId="{23B442FB-D9BA-5343-9603-94674408A24B}" destId="{4F663DBC-33BC-204F-8E85-C1046BC116AC}" srcOrd="0" destOrd="0" presId="urn:microsoft.com/office/officeart/2005/8/layout/hierarchy1"/>
    <dgm:cxn modelId="{EB84F659-C7C0-6C40-91EC-3144C1CBFCE2}" type="presParOf" srcId="{23B442FB-D9BA-5343-9603-94674408A24B}" destId="{2DFF0971-B14A-254B-BF70-87241587585B}" srcOrd="1" destOrd="0" presId="urn:microsoft.com/office/officeart/2005/8/layout/hierarchy1"/>
    <dgm:cxn modelId="{9C406F7F-A8F4-3748-AB3E-D66FEE1043B2}" type="presParOf" srcId="{2DFF0971-B14A-254B-BF70-87241587585B}" destId="{10634BB8-CF8F-5B4F-BE48-F351BF84249F}" srcOrd="0" destOrd="0" presId="urn:microsoft.com/office/officeart/2005/8/layout/hierarchy1"/>
    <dgm:cxn modelId="{FD8A1087-53B0-4D48-AAAC-FCC5E9F5F42C}" type="presParOf" srcId="{10634BB8-CF8F-5B4F-BE48-F351BF84249F}" destId="{89A3CA29-DA25-A544-9A5F-1C78FE730549}" srcOrd="0" destOrd="0" presId="urn:microsoft.com/office/officeart/2005/8/layout/hierarchy1"/>
    <dgm:cxn modelId="{6E375ED5-7838-5646-AE35-582E0D912908}" type="presParOf" srcId="{10634BB8-CF8F-5B4F-BE48-F351BF84249F}" destId="{9E1EF29D-7F72-DC4E-909D-DFF8B8367B03}" srcOrd="1" destOrd="0" presId="urn:microsoft.com/office/officeart/2005/8/layout/hierarchy1"/>
    <dgm:cxn modelId="{DEF39430-B337-B941-AFBE-AB240B7C70BE}" type="presParOf" srcId="{2DFF0971-B14A-254B-BF70-87241587585B}" destId="{BD5B5F28-467F-9B40-9B4F-999910A763FB}" srcOrd="1" destOrd="0" presId="urn:microsoft.com/office/officeart/2005/8/layout/hierarchy1"/>
    <dgm:cxn modelId="{A65B9B34-A7CA-5E4A-84BB-6FF6BFB1459C}" type="presParOf" srcId="{BD5B5F28-467F-9B40-9B4F-999910A763FB}" destId="{9770EB41-5822-CD45-814E-B3F89BC1EBCA}" srcOrd="0" destOrd="0" presId="urn:microsoft.com/office/officeart/2005/8/layout/hierarchy1"/>
    <dgm:cxn modelId="{3AAE1D75-D35A-304B-886F-63DE0302919C}" type="presParOf" srcId="{BD5B5F28-467F-9B40-9B4F-999910A763FB}" destId="{D200C6EC-D88A-0945-BE37-2A4848C2435A}" srcOrd="1" destOrd="0" presId="urn:microsoft.com/office/officeart/2005/8/layout/hierarchy1"/>
    <dgm:cxn modelId="{EE705DB8-065A-964A-A8E5-ABC09FE5DB3A}" type="presParOf" srcId="{D200C6EC-D88A-0945-BE37-2A4848C2435A}" destId="{1DCF87BD-C42C-AB40-BB00-D1C1386D5712}" srcOrd="0" destOrd="0" presId="urn:microsoft.com/office/officeart/2005/8/layout/hierarchy1"/>
    <dgm:cxn modelId="{16224DF3-2E01-CE48-A7BD-54237875ADE4}" type="presParOf" srcId="{1DCF87BD-C42C-AB40-BB00-D1C1386D5712}" destId="{6F4B88BF-B950-EF45-82B9-A626CE4B3823}" srcOrd="0" destOrd="0" presId="urn:microsoft.com/office/officeart/2005/8/layout/hierarchy1"/>
    <dgm:cxn modelId="{B51F147B-36B8-6E4A-931A-78CC49B98D46}" type="presParOf" srcId="{1DCF87BD-C42C-AB40-BB00-D1C1386D5712}" destId="{A21841B5-FAAE-7F45-9ACD-EEEF946BDCF1}" srcOrd="1" destOrd="0" presId="urn:microsoft.com/office/officeart/2005/8/layout/hierarchy1"/>
    <dgm:cxn modelId="{5AA4D407-2896-4A44-88CC-E5469D6EAA69}" type="presParOf" srcId="{D200C6EC-D88A-0945-BE37-2A4848C2435A}" destId="{583DBF52-84BC-8044-914E-277007C4E61B}" srcOrd="1" destOrd="0" presId="urn:microsoft.com/office/officeart/2005/8/layout/hierarchy1"/>
    <dgm:cxn modelId="{04433D70-6CA6-4349-89B5-46F870CA184E}" type="presParOf" srcId="{BD5B5F28-467F-9B40-9B4F-999910A763FB}" destId="{68B0E67A-2E05-2047-BE90-620EFDFEDE47}" srcOrd="2" destOrd="0" presId="urn:microsoft.com/office/officeart/2005/8/layout/hierarchy1"/>
    <dgm:cxn modelId="{2A5DB552-5618-2A4D-8F75-22A69FDDCDDD}" type="presParOf" srcId="{BD5B5F28-467F-9B40-9B4F-999910A763FB}" destId="{71AA7D39-BE5C-1442-9114-C86A685B9789}" srcOrd="3" destOrd="0" presId="urn:microsoft.com/office/officeart/2005/8/layout/hierarchy1"/>
    <dgm:cxn modelId="{01163D9F-F063-FC40-B175-72FC5EDEDC55}" type="presParOf" srcId="{71AA7D39-BE5C-1442-9114-C86A685B9789}" destId="{21EC8742-06B4-DB44-8733-C166AD6D0688}" srcOrd="0" destOrd="0" presId="urn:microsoft.com/office/officeart/2005/8/layout/hierarchy1"/>
    <dgm:cxn modelId="{069DA642-3C74-FD4D-9D02-8DF9AD1FAC37}" type="presParOf" srcId="{21EC8742-06B4-DB44-8733-C166AD6D0688}" destId="{C3675316-7FB2-D84A-B1B4-3A36C747A1CB}" srcOrd="0" destOrd="0" presId="urn:microsoft.com/office/officeart/2005/8/layout/hierarchy1"/>
    <dgm:cxn modelId="{9426FF87-2D56-4B4B-8D1D-B364D293B7C6}" type="presParOf" srcId="{21EC8742-06B4-DB44-8733-C166AD6D0688}" destId="{E80FA88C-F571-EB40-8A36-EFB05E9BE68C}" srcOrd="1" destOrd="0" presId="urn:microsoft.com/office/officeart/2005/8/layout/hierarchy1"/>
    <dgm:cxn modelId="{78D439D6-8272-5841-AD13-3AB921445EAD}" type="presParOf" srcId="{71AA7D39-BE5C-1442-9114-C86A685B9789}" destId="{5C22E260-DBFD-9948-93EA-4CFB7FB0E134}" srcOrd="1" destOrd="0" presId="urn:microsoft.com/office/officeart/2005/8/layout/hierarchy1"/>
    <dgm:cxn modelId="{354F35FA-DFF2-394B-AADC-DFBC509DD836}" type="presParOf" srcId="{23B442FB-D9BA-5343-9603-94674408A24B}" destId="{9D828150-3EB4-0C47-A58C-695DD343CEE0}" srcOrd="2" destOrd="0" presId="urn:microsoft.com/office/officeart/2005/8/layout/hierarchy1"/>
    <dgm:cxn modelId="{20753B0F-C581-E646-A616-69DAAEBD1990}" type="presParOf" srcId="{23B442FB-D9BA-5343-9603-94674408A24B}" destId="{5EAC82AF-76B7-6549-8439-71DBF33D9B5A}" srcOrd="3" destOrd="0" presId="urn:microsoft.com/office/officeart/2005/8/layout/hierarchy1"/>
    <dgm:cxn modelId="{3F3166BB-387C-D142-9CF1-9F1CB582B215}" type="presParOf" srcId="{5EAC82AF-76B7-6549-8439-71DBF33D9B5A}" destId="{737838FB-3FAC-D945-8329-E4E3CACC9FAD}" srcOrd="0" destOrd="0" presId="urn:microsoft.com/office/officeart/2005/8/layout/hierarchy1"/>
    <dgm:cxn modelId="{10519D3F-D024-F643-9815-715481FD7A55}" type="presParOf" srcId="{737838FB-3FAC-D945-8329-E4E3CACC9FAD}" destId="{C0FEA8F6-AD11-C041-9271-ED0FAFDDD9BF}" srcOrd="0" destOrd="0" presId="urn:microsoft.com/office/officeart/2005/8/layout/hierarchy1"/>
    <dgm:cxn modelId="{BB5EC2A5-80AC-6348-98F4-918536E082D8}" type="presParOf" srcId="{737838FB-3FAC-D945-8329-E4E3CACC9FAD}" destId="{5BC6EB85-80F0-E64B-AEF9-155A220CB256}" srcOrd="1" destOrd="0" presId="urn:microsoft.com/office/officeart/2005/8/layout/hierarchy1"/>
    <dgm:cxn modelId="{6BB4E824-8947-B240-AACA-977797FDB1BD}" type="presParOf" srcId="{5EAC82AF-76B7-6549-8439-71DBF33D9B5A}" destId="{68C3444F-3FEC-124A-A891-50349193F49C}" srcOrd="1" destOrd="0" presId="urn:microsoft.com/office/officeart/2005/8/layout/hierarchy1"/>
    <dgm:cxn modelId="{9C1A0FB0-16DA-AB48-B244-3EDDFBA774D4}" type="presParOf" srcId="{68C3444F-3FEC-124A-A891-50349193F49C}" destId="{1F469DCB-22B9-C240-BF4D-1E2D5F27B0D1}" srcOrd="0" destOrd="0" presId="urn:microsoft.com/office/officeart/2005/8/layout/hierarchy1"/>
    <dgm:cxn modelId="{750F53B8-6536-794A-BB7A-9EA96BDD1929}" type="presParOf" srcId="{68C3444F-3FEC-124A-A891-50349193F49C}" destId="{7E6F6321-BCDE-AB4A-A6B6-4751D8F995E8}" srcOrd="1" destOrd="0" presId="urn:microsoft.com/office/officeart/2005/8/layout/hierarchy1"/>
    <dgm:cxn modelId="{DD0DDFC6-FC94-874A-BEF4-0B3D30A6DBCF}" type="presParOf" srcId="{7E6F6321-BCDE-AB4A-A6B6-4751D8F995E8}" destId="{0BFB0DFD-8AC8-9941-8B6F-5E9F0032D474}" srcOrd="0" destOrd="0" presId="urn:microsoft.com/office/officeart/2005/8/layout/hierarchy1"/>
    <dgm:cxn modelId="{3C905782-2EAE-6046-AB4A-50B5B7049EEE}" type="presParOf" srcId="{0BFB0DFD-8AC8-9941-8B6F-5E9F0032D474}" destId="{8E24163F-C4E0-D942-A12B-87A5C9668FE4}" srcOrd="0" destOrd="0" presId="urn:microsoft.com/office/officeart/2005/8/layout/hierarchy1"/>
    <dgm:cxn modelId="{F34F7974-9951-D74D-A9F2-4C74AA30523C}" type="presParOf" srcId="{0BFB0DFD-8AC8-9941-8B6F-5E9F0032D474}" destId="{B872DAE4-5B13-7D43-AE7F-E11CE6D2BE31}" srcOrd="1" destOrd="0" presId="urn:microsoft.com/office/officeart/2005/8/layout/hierarchy1"/>
    <dgm:cxn modelId="{AC57A6EC-4B23-6540-8A55-F300A4C8A563}" type="presParOf" srcId="{7E6F6321-BCDE-AB4A-A6B6-4751D8F995E8}" destId="{4D3D0B92-D05D-4E4A-99E8-43B916A61C69}" srcOrd="1" destOrd="0" presId="urn:microsoft.com/office/officeart/2005/8/layout/hierarchy1"/>
    <dgm:cxn modelId="{29D3B6B7-915A-1246-B502-5B5DCCDCC967}" type="presParOf" srcId="{68C3444F-3FEC-124A-A891-50349193F49C}" destId="{EE936D01-8FD4-E042-90E2-1148F07BE516}" srcOrd="2" destOrd="0" presId="urn:microsoft.com/office/officeart/2005/8/layout/hierarchy1"/>
    <dgm:cxn modelId="{4065248F-41E9-EC4E-A0FE-760F59613EC9}" type="presParOf" srcId="{68C3444F-3FEC-124A-A891-50349193F49C}" destId="{0EFEB908-D24B-DA4F-8885-35506F0FD3A3}" srcOrd="3" destOrd="0" presId="urn:microsoft.com/office/officeart/2005/8/layout/hierarchy1"/>
    <dgm:cxn modelId="{2336CCB8-8917-4D4A-A8A4-74BF038CEB37}" type="presParOf" srcId="{0EFEB908-D24B-DA4F-8885-35506F0FD3A3}" destId="{964CEA83-C01C-8B49-8E98-F89910889E31}" srcOrd="0" destOrd="0" presId="urn:microsoft.com/office/officeart/2005/8/layout/hierarchy1"/>
    <dgm:cxn modelId="{8417AE29-275D-A64B-AA4B-08B4FF41BF9C}" type="presParOf" srcId="{964CEA83-C01C-8B49-8E98-F89910889E31}" destId="{2E8A3940-A56F-2F47-A9F0-A31408E52759}" srcOrd="0" destOrd="0" presId="urn:microsoft.com/office/officeart/2005/8/layout/hierarchy1"/>
    <dgm:cxn modelId="{F93891AA-FC0C-F442-A2C9-2C3E6B34C30D}" type="presParOf" srcId="{964CEA83-C01C-8B49-8E98-F89910889E31}" destId="{24FC0172-BFD9-AF4E-A7FF-6E4D0CDBB4E9}" srcOrd="1" destOrd="0" presId="urn:microsoft.com/office/officeart/2005/8/layout/hierarchy1"/>
    <dgm:cxn modelId="{5691A5D1-505F-4040-B2B1-9162F1714E18}" type="presParOf" srcId="{0EFEB908-D24B-DA4F-8885-35506F0FD3A3}" destId="{6D0185EC-59EC-7748-A963-28E645F06C70}" srcOrd="1" destOrd="0" presId="urn:microsoft.com/office/officeart/2005/8/layout/hierarchy1"/>
    <dgm:cxn modelId="{31EE25A8-28D9-3A40-954A-D3EEC72C6F97}" type="presParOf" srcId="{6D0185EC-59EC-7748-A963-28E645F06C70}" destId="{9B35EE7C-A9A7-5B4D-B0BA-F0CBBA1D91A0}" srcOrd="0" destOrd="0" presId="urn:microsoft.com/office/officeart/2005/8/layout/hierarchy1"/>
    <dgm:cxn modelId="{E26C00C6-6353-A44D-B816-B832999D61F0}" type="presParOf" srcId="{6D0185EC-59EC-7748-A963-28E645F06C70}" destId="{C9A3476A-8B08-844B-B187-C25EF9D2463D}" srcOrd="1" destOrd="0" presId="urn:microsoft.com/office/officeart/2005/8/layout/hierarchy1"/>
    <dgm:cxn modelId="{CE382ADD-E05D-6A4C-BF17-78B9A8817B9C}" type="presParOf" srcId="{C9A3476A-8B08-844B-B187-C25EF9D2463D}" destId="{4EED314F-51C8-A14F-B8BC-C9C1ED8943EB}" srcOrd="0" destOrd="0" presId="urn:microsoft.com/office/officeart/2005/8/layout/hierarchy1"/>
    <dgm:cxn modelId="{F46C0878-A46B-BA43-8F2F-A1333EA1D1D3}" type="presParOf" srcId="{4EED314F-51C8-A14F-B8BC-C9C1ED8943EB}" destId="{B13C3CC5-EEBD-854D-9ABD-C0BB8EACC80C}" srcOrd="0" destOrd="0" presId="urn:microsoft.com/office/officeart/2005/8/layout/hierarchy1"/>
    <dgm:cxn modelId="{E3EF3EAF-5D52-CE48-AC35-0A7CDB47B7A7}" type="presParOf" srcId="{4EED314F-51C8-A14F-B8BC-C9C1ED8943EB}" destId="{B08D2AD2-91C4-C041-81E5-64017A11F013}" srcOrd="1" destOrd="0" presId="urn:microsoft.com/office/officeart/2005/8/layout/hierarchy1"/>
    <dgm:cxn modelId="{45431D5C-795C-D346-8118-CF460C2120DE}" type="presParOf" srcId="{C9A3476A-8B08-844B-B187-C25EF9D2463D}" destId="{83A7CF02-1EB8-D34D-AF14-B85530DBD34D}" srcOrd="1" destOrd="0" presId="urn:microsoft.com/office/officeart/2005/8/layout/hierarchy1"/>
    <dgm:cxn modelId="{57D79746-AC5E-4D42-AB38-F03DC8798BB0}" type="presParOf" srcId="{6D0185EC-59EC-7748-A963-28E645F06C70}" destId="{5E7A6952-151D-D94C-8703-74E4ED6974CD}" srcOrd="2" destOrd="0" presId="urn:microsoft.com/office/officeart/2005/8/layout/hierarchy1"/>
    <dgm:cxn modelId="{D487F08D-32B4-1B46-B2A2-BCA039143637}" type="presParOf" srcId="{6D0185EC-59EC-7748-A963-28E645F06C70}" destId="{3242CE7C-AFB5-1741-BC01-AA263FBCD6E7}" srcOrd="3" destOrd="0" presId="urn:microsoft.com/office/officeart/2005/8/layout/hierarchy1"/>
    <dgm:cxn modelId="{CAD9F2C3-45FD-3445-B1FA-29C65F8B5182}" type="presParOf" srcId="{3242CE7C-AFB5-1741-BC01-AA263FBCD6E7}" destId="{6600FF84-8386-2544-8034-73A4FC382925}" srcOrd="0" destOrd="0" presId="urn:microsoft.com/office/officeart/2005/8/layout/hierarchy1"/>
    <dgm:cxn modelId="{875DF300-E1EC-CA41-9031-1AD3C5DF85E8}" type="presParOf" srcId="{6600FF84-8386-2544-8034-73A4FC382925}" destId="{2F64E5EC-4548-A149-8DBC-2B8FF5691379}" srcOrd="0" destOrd="0" presId="urn:microsoft.com/office/officeart/2005/8/layout/hierarchy1"/>
    <dgm:cxn modelId="{1898E651-8297-8442-9DBA-BDD025A39177}" type="presParOf" srcId="{6600FF84-8386-2544-8034-73A4FC382925}" destId="{6A67CE2A-63E3-DD4C-A66B-83D72C2F21E2}" srcOrd="1" destOrd="0" presId="urn:microsoft.com/office/officeart/2005/8/layout/hierarchy1"/>
    <dgm:cxn modelId="{EF5334C9-ACC6-FA40-9F32-CB32ED33A321}" type="presParOf" srcId="{3242CE7C-AFB5-1741-BC01-AA263FBCD6E7}" destId="{D57A3CF8-85B9-CE4A-BFC2-82369DA170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E369A-FEBD-4B4B-A228-E568284A1DDE}">
      <dsp:nvSpPr>
        <dsp:cNvPr id="0" name=""/>
        <dsp:cNvSpPr/>
      </dsp:nvSpPr>
      <dsp:spPr>
        <a:xfrm>
          <a:off x="5597855" y="1112939"/>
          <a:ext cx="1675314" cy="1675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C19D6-C88B-41BB-B0FE-A7B53F60E96A}">
      <dsp:nvSpPr>
        <dsp:cNvPr id="0" name=""/>
        <dsp:cNvSpPr/>
      </dsp:nvSpPr>
      <dsp:spPr>
        <a:xfrm>
          <a:off x="5653890" y="1168795"/>
          <a:ext cx="1563962" cy="1563687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bg1"/>
              </a:solidFill>
            </a:rPr>
            <a:t>ECONOMIC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bg1"/>
              </a:solidFill>
            </a:rPr>
            <a:t>PRECIPICE</a:t>
          </a:r>
        </a:p>
      </dsp:txBody>
      <dsp:txXfrm>
        <a:off x="5877313" y="1392221"/>
        <a:ext cx="1117115" cy="1116835"/>
      </dsp:txXfrm>
    </dsp:sp>
    <dsp:sp modelId="{D40AC773-F5CC-4F25-A4EE-09FB6DD9C476}">
      <dsp:nvSpPr>
        <dsp:cNvPr id="0" name=""/>
        <dsp:cNvSpPr/>
      </dsp:nvSpPr>
      <dsp:spPr>
        <a:xfrm rot="2700000">
          <a:off x="3859307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031C7-0783-46A3-9061-988D70412CDB}">
      <dsp:nvSpPr>
        <dsp:cNvPr id="0" name=""/>
        <dsp:cNvSpPr/>
      </dsp:nvSpPr>
      <dsp:spPr>
        <a:xfrm>
          <a:off x="3922540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Workforce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 vs NH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3:1</a:t>
          </a:r>
        </a:p>
      </dsp:txBody>
      <dsp:txXfrm>
        <a:off x="4145963" y="1392221"/>
        <a:ext cx="1117115" cy="1116835"/>
      </dsp:txXfrm>
    </dsp:sp>
    <dsp:sp modelId="{6D200323-18A8-42F4-8BCD-8145A6CF742A}">
      <dsp:nvSpPr>
        <dsp:cNvPr id="0" name=""/>
        <dsp:cNvSpPr/>
      </dsp:nvSpPr>
      <dsp:spPr>
        <a:xfrm rot="2700000">
          <a:off x="2135141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DE995-9A98-4718-8CAF-E4BE2F0D6509}">
      <dsp:nvSpPr>
        <dsp:cNvPr id="0" name=""/>
        <dsp:cNvSpPr/>
      </dsp:nvSpPr>
      <dsp:spPr>
        <a:xfrm>
          <a:off x="2191190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Population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NHW 2%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HW 70%</a:t>
          </a:r>
        </a:p>
      </dsp:txBody>
      <dsp:txXfrm>
        <a:off x="2414614" y="1392221"/>
        <a:ext cx="1117115" cy="1116835"/>
      </dsp:txXfrm>
    </dsp:sp>
    <dsp:sp modelId="{1EAFD6EE-978C-4BAF-BE99-15317C82D541}">
      <dsp:nvSpPr>
        <dsp:cNvPr id="0" name=""/>
        <dsp:cNvSpPr/>
      </dsp:nvSpPr>
      <dsp:spPr>
        <a:xfrm rot="2700000">
          <a:off x="403791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D0160-493F-4C4B-B457-98D038377B64}">
      <dsp:nvSpPr>
        <dsp:cNvPr id="0" name=""/>
        <dsp:cNvSpPr/>
      </dsp:nvSpPr>
      <dsp:spPr>
        <a:xfrm>
          <a:off x="459841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Average 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NHW 42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HW 28</a:t>
          </a:r>
        </a:p>
      </dsp:txBody>
      <dsp:txXfrm>
        <a:off x="683264" y="1392221"/>
        <a:ext cx="1117115" cy="11168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DD03D-8AE3-4400-BB66-0B8BC03283DD}">
      <dsp:nvSpPr>
        <dsp:cNvPr id="0" name=""/>
        <dsp:cNvSpPr/>
      </dsp:nvSpPr>
      <dsp:spPr>
        <a:xfrm rot="16200000">
          <a:off x="623298" y="-623298"/>
          <a:ext cx="1402422" cy="264902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Early Exit</a:t>
          </a:r>
        </a:p>
      </dsp:txBody>
      <dsp:txXfrm rot="5400000">
        <a:off x="-1" y="1"/>
        <a:ext cx="2649020" cy="1051816"/>
      </dsp:txXfrm>
    </dsp:sp>
    <dsp:sp modelId="{28DCE3F1-EE96-4802-BB87-D910209808D9}">
      <dsp:nvSpPr>
        <dsp:cNvPr id="0" name=""/>
        <dsp:cNvSpPr/>
      </dsp:nvSpPr>
      <dsp:spPr>
        <a:xfrm>
          <a:off x="2649020" y="0"/>
          <a:ext cx="2649020" cy="140242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Late Exit</a:t>
          </a:r>
        </a:p>
      </dsp:txBody>
      <dsp:txXfrm>
        <a:off x="2649020" y="0"/>
        <a:ext cx="2649020" cy="1051816"/>
      </dsp:txXfrm>
    </dsp:sp>
    <dsp:sp modelId="{B182B0D2-091D-4034-8143-437872E03A23}">
      <dsp:nvSpPr>
        <dsp:cNvPr id="0" name=""/>
        <dsp:cNvSpPr/>
      </dsp:nvSpPr>
      <dsp:spPr>
        <a:xfrm rot="10800000">
          <a:off x="0" y="1402422"/>
          <a:ext cx="2649020" cy="140242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One-Way DL</a:t>
          </a:r>
        </a:p>
      </dsp:txBody>
      <dsp:txXfrm rot="10800000">
        <a:off x="0" y="1753028"/>
        <a:ext cx="2649020" cy="1051816"/>
      </dsp:txXfrm>
    </dsp:sp>
    <dsp:sp modelId="{45E661C2-C6D6-4744-A800-1A3D0C2A3CBF}">
      <dsp:nvSpPr>
        <dsp:cNvPr id="0" name=""/>
        <dsp:cNvSpPr/>
      </dsp:nvSpPr>
      <dsp:spPr>
        <a:xfrm rot="5400000">
          <a:off x="3272318" y="779123"/>
          <a:ext cx="1402422" cy="264902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Two-Way DL</a:t>
          </a:r>
        </a:p>
      </dsp:txBody>
      <dsp:txXfrm rot="-5400000">
        <a:off x="2649019" y="1753028"/>
        <a:ext cx="2649020" cy="1051816"/>
      </dsp:txXfrm>
    </dsp:sp>
    <dsp:sp modelId="{944ED720-CF28-47CA-9795-87D55DE984BB}">
      <dsp:nvSpPr>
        <dsp:cNvPr id="0" name=""/>
        <dsp:cNvSpPr/>
      </dsp:nvSpPr>
      <dsp:spPr>
        <a:xfrm>
          <a:off x="1854314" y="1051816"/>
          <a:ext cx="1589412" cy="70121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Bilingual Program Models</a:t>
          </a:r>
        </a:p>
      </dsp:txBody>
      <dsp:txXfrm>
        <a:off x="1888544" y="1086046"/>
        <a:ext cx="1520952" cy="6327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iy</a:t>
          </a:r>
          <a:r>
            <a:rPr lang="en-US" sz="2000" kern="1200" dirty="0"/>
            <a:t> (</a:t>
          </a:r>
          <a:r>
            <a:rPr lang="en-US" sz="2000" kern="1200" dirty="0" err="1"/>
            <a:t>igual</a:t>
          </a:r>
          <a:r>
            <a:rPr lang="en-US" sz="2000" kern="1200" dirty="0"/>
            <a:t>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uw</a:t>
          </a:r>
          <a:r>
            <a:rPr lang="en-US" sz="2000" kern="1200" dirty="0"/>
            <a:t> (</a:t>
          </a:r>
          <a:r>
            <a:rPr lang="en-US" sz="2000" kern="1200" dirty="0" err="1"/>
            <a:t>uva</a:t>
          </a:r>
          <a:r>
            <a:rPr lang="en-US" sz="2000" kern="1200" dirty="0"/>
            <a:t>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3331539" y="27691"/>
        <a:ext cx="1357441" cy="8900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latin typeface="Century Gothic" charset="0"/>
            </a:rPr>
            <a:t>ε</a:t>
          </a:r>
          <a:r>
            <a:rPr lang="en-US" sz="2000" kern="1200" dirty="0"/>
            <a:t>(ego)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ow</a:t>
          </a:r>
          <a:r>
            <a:rPr lang="en-US" sz="2000" kern="1200" dirty="0"/>
            <a:t> (</a:t>
          </a:r>
          <a:r>
            <a:rPr lang="en-US" sz="2000" kern="1200" dirty="0" err="1"/>
            <a:t>oso</a:t>
          </a:r>
          <a:r>
            <a:rPr lang="en-US" sz="2000" kern="1200" dirty="0"/>
            <a:t>)</a:t>
          </a:r>
        </a:p>
      </dsp:txBody>
      <dsp:txXfrm>
        <a:off x="3331539" y="27691"/>
        <a:ext cx="1357441" cy="8900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 (al)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3331539" y="27691"/>
        <a:ext cx="1357441" cy="8900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iy</a:t>
          </a:r>
          <a:r>
            <a:rPr lang="en-US" sz="2000" kern="1200" dirty="0"/>
            <a:t> (meat)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 (mitt)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uw</a:t>
          </a:r>
          <a:r>
            <a:rPr lang="en-US" sz="2000" kern="1200" dirty="0"/>
            <a:t> (pool)</a:t>
          </a:r>
        </a:p>
      </dsp:txBody>
      <dsp:txXfrm>
        <a:off x="1681362" y="27691"/>
        <a:ext cx="1357441" cy="890062"/>
      </dsp:txXfrm>
    </dsp:sp>
    <dsp:sp modelId="{86038660-E4B1-E543-880C-7BF8BF862412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Ư (pull)</a:t>
          </a:r>
          <a:endParaRPr lang="en-US" sz="2000" kern="1200" dirty="0"/>
        </a:p>
      </dsp:txBody>
      <dsp:txXfrm>
        <a:off x="3331539" y="27691"/>
        <a:ext cx="1357441" cy="8900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>
              <a:latin typeface="Century Gothic" charset="0"/>
            </a:rPr>
            <a:t>ey (mate) </a:t>
          </a:r>
          <a:r>
            <a:rPr lang="es-MX" sz="2000" b="1" kern="1200" dirty="0">
              <a:latin typeface="Century Gothic" charset="0"/>
            </a:rPr>
            <a:t>ε</a:t>
          </a:r>
          <a:r>
            <a:rPr lang="en-US" sz="2000" kern="1200" dirty="0"/>
            <a:t>(met)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ə</a:t>
          </a:r>
          <a:r>
            <a:rPr lang="en-US" sz="2000" kern="1200" dirty="0"/>
            <a:t> (mutt)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ow</a:t>
          </a:r>
          <a:r>
            <a:rPr lang="en-US" sz="2000" kern="1200" dirty="0"/>
            <a:t> (coat)</a:t>
          </a:r>
        </a:p>
      </dsp:txBody>
      <dsp:txXfrm>
        <a:off x="3331539" y="27691"/>
        <a:ext cx="1357441" cy="8900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>
              <a:latin typeface="Century Gothic" charset="0"/>
              <a:cs typeface="Courier New" charset="0"/>
            </a:rPr>
            <a:t>æ</a:t>
          </a:r>
          <a:r>
            <a:rPr lang="en-US" sz="2000" kern="1200" dirty="0"/>
            <a:t> (mat)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 (pot)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 (caught)</a:t>
          </a:r>
        </a:p>
      </dsp:txBody>
      <dsp:txXfrm>
        <a:off x="3331539" y="27691"/>
        <a:ext cx="1357441" cy="890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A7E97-7902-4C5A-B2C3-6960D2428BEA}">
      <dsp:nvSpPr>
        <dsp:cNvPr id="0" name=""/>
        <dsp:cNvSpPr/>
      </dsp:nvSpPr>
      <dsp:spPr>
        <a:xfrm>
          <a:off x="6933510" y="1325284"/>
          <a:ext cx="1580953" cy="1581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D83B1-A23E-496D-B9F5-B17E98489B3C}">
      <dsp:nvSpPr>
        <dsp:cNvPr id="0" name=""/>
        <dsp:cNvSpPr/>
      </dsp:nvSpPr>
      <dsp:spPr>
        <a:xfrm>
          <a:off x="6985676" y="1378000"/>
          <a:ext cx="1475780" cy="1475779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7196862" y="1588865"/>
        <a:ext cx="1054249" cy="1054048"/>
      </dsp:txXfrm>
    </dsp:sp>
    <dsp:sp modelId="{B2D79639-3068-4E53-BE39-06A1A5535694}">
      <dsp:nvSpPr>
        <dsp:cNvPr id="0" name=""/>
        <dsp:cNvSpPr/>
      </dsp:nvSpPr>
      <dsp:spPr>
        <a:xfrm rot="2700000">
          <a:off x="5298800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04655-0A81-4DEB-9018-FD65D276BF90}">
      <dsp:nvSpPr>
        <dsp:cNvPr id="0" name=""/>
        <dsp:cNvSpPr/>
      </dsp:nvSpPr>
      <dsp:spPr>
        <a:xfrm>
          <a:off x="535255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Workforce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 vs NH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3:1</a:t>
          </a:r>
        </a:p>
      </dsp:txBody>
      <dsp:txXfrm>
        <a:off x="5562902" y="1588865"/>
        <a:ext cx="1054249" cy="1054048"/>
      </dsp:txXfrm>
    </dsp:sp>
    <dsp:sp modelId="{763D3ED4-645D-429A-A54D-B07245AA0FE7}">
      <dsp:nvSpPr>
        <dsp:cNvPr id="0" name=""/>
        <dsp:cNvSpPr/>
      </dsp:nvSpPr>
      <dsp:spPr>
        <a:xfrm rot="2700000">
          <a:off x="366568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62380-C1BC-4EBD-B810-3BB12BB8D637}">
      <dsp:nvSpPr>
        <dsp:cNvPr id="0" name=""/>
        <dsp:cNvSpPr/>
      </dsp:nvSpPr>
      <dsp:spPr>
        <a:xfrm>
          <a:off x="3718597" y="1378000"/>
          <a:ext cx="1475780" cy="1475779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928942" y="1588865"/>
        <a:ext cx="1054249" cy="1054048"/>
      </dsp:txXfrm>
    </dsp:sp>
    <dsp:sp modelId="{1A166812-C5F7-4F8F-815D-9DD7C3A71549}">
      <dsp:nvSpPr>
        <dsp:cNvPr id="0" name=""/>
        <dsp:cNvSpPr/>
      </dsp:nvSpPr>
      <dsp:spPr>
        <a:xfrm rot="2700000">
          <a:off x="203172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E0771-DC74-4DF4-BF5C-439221E68A23}">
      <dsp:nvSpPr>
        <dsp:cNvPr id="0" name=""/>
        <dsp:cNvSpPr/>
      </dsp:nvSpPr>
      <dsp:spPr>
        <a:xfrm>
          <a:off x="208463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Population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NHW 2%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HW 70%</a:t>
          </a:r>
        </a:p>
      </dsp:txBody>
      <dsp:txXfrm>
        <a:off x="2295824" y="1588865"/>
        <a:ext cx="1054249" cy="1054048"/>
      </dsp:txXfrm>
    </dsp:sp>
    <dsp:sp modelId="{867F395D-E1BF-4C18-A08E-E7C0FF44EA5B}">
      <dsp:nvSpPr>
        <dsp:cNvPr id="0" name=""/>
        <dsp:cNvSpPr/>
      </dsp:nvSpPr>
      <dsp:spPr>
        <a:xfrm rot="2700000">
          <a:off x="39776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5112A-6A7D-4B65-AA9E-B6F18B6AB8B1}">
      <dsp:nvSpPr>
        <dsp:cNvPr id="0" name=""/>
        <dsp:cNvSpPr/>
      </dsp:nvSpPr>
      <dsp:spPr>
        <a:xfrm>
          <a:off x="45067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Average Age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NHW 42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HW 28</a:t>
          </a:r>
        </a:p>
      </dsp:txBody>
      <dsp:txXfrm>
        <a:off x="661864" y="1588865"/>
        <a:ext cx="1054249" cy="1054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F4AE3-DBDA-4E5F-AEC2-181C76646F23}">
      <dsp:nvSpPr>
        <dsp:cNvPr id="0" name=""/>
        <dsp:cNvSpPr/>
      </dsp:nvSpPr>
      <dsp:spPr>
        <a:xfrm>
          <a:off x="1434732" y="97755"/>
          <a:ext cx="3484138" cy="120999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8A494-9505-4978-9F3E-A2494F63C44E}">
      <dsp:nvSpPr>
        <dsp:cNvPr id="0" name=""/>
        <dsp:cNvSpPr/>
      </dsp:nvSpPr>
      <dsp:spPr>
        <a:xfrm>
          <a:off x="2844592" y="3060623"/>
          <a:ext cx="675220" cy="432141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B3B66E90-66C3-4493-898E-2B3810803543}">
      <dsp:nvSpPr>
        <dsp:cNvPr id="0" name=""/>
        <dsp:cNvSpPr/>
      </dsp:nvSpPr>
      <dsp:spPr>
        <a:xfrm>
          <a:off x="1561284" y="3250733"/>
          <a:ext cx="3241059" cy="112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1561284" y="3250733"/>
        <a:ext cx="3241059" cy="1121471"/>
      </dsp:txXfrm>
    </dsp:sp>
    <dsp:sp modelId="{9465E867-2FE0-4FA3-BC19-47DD24129347}">
      <dsp:nvSpPr>
        <dsp:cNvPr id="0" name=""/>
        <dsp:cNvSpPr/>
      </dsp:nvSpPr>
      <dsp:spPr>
        <a:xfrm>
          <a:off x="2701445" y="1401201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85% </a:t>
          </a:r>
          <a:r>
            <a:rPr lang="en-US" sz="1800" kern="1200" dirty="0" err="1"/>
            <a:t>EcoDis</a:t>
          </a:r>
          <a:endParaRPr lang="en-US" sz="1800" kern="1200" dirty="0"/>
        </a:p>
      </dsp:txBody>
      <dsp:txXfrm>
        <a:off x="2879436" y="1579192"/>
        <a:ext cx="859415" cy="859415"/>
      </dsp:txXfrm>
    </dsp:sp>
    <dsp:sp modelId="{BCB94653-C205-4708-A587-7BCFD5FD20C6}">
      <dsp:nvSpPr>
        <dsp:cNvPr id="0" name=""/>
        <dsp:cNvSpPr/>
      </dsp:nvSpPr>
      <dsp:spPr>
        <a:xfrm>
          <a:off x="1831761" y="489383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37% ELL PK-12</a:t>
          </a:r>
        </a:p>
      </dsp:txBody>
      <dsp:txXfrm>
        <a:off x="2009752" y="667374"/>
        <a:ext cx="859415" cy="859415"/>
      </dsp:txXfrm>
    </dsp:sp>
    <dsp:sp modelId="{191C5C8E-A641-47C1-B9D6-195C7EE4D9D5}">
      <dsp:nvSpPr>
        <dsp:cNvPr id="0" name=""/>
        <dsp:cNvSpPr/>
      </dsp:nvSpPr>
      <dsp:spPr>
        <a:xfrm>
          <a:off x="3074167" y="195527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97% Hispanic</a:t>
          </a:r>
        </a:p>
      </dsp:txBody>
      <dsp:txXfrm>
        <a:off x="3252158" y="373518"/>
        <a:ext cx="859415" cy="859415"/>
      </dsp:txXfrm>
    </dsp:sp>
    <dsp:sp modelId="{11AB04F5-BAC4-4CAD-AD09-36321D640B68}">
      <dsp:nvSpPr>
        <dsp:cNvPr id="0" name=""/>
        <dsp:cNvSpPr/>
      </dsp:nvSpPr>
      <dsp:spPr>
        <a:xfrm>
          <a:off x="1291585" y="-50792"/>
          <a:ext cx="3781235" cy="302498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E94AC-9A1E-3945-BF15-23CFECCD70C4}">
      <dsp:nvSpPr>
        <dsp:cNvPr id="0" name=""/>
        <dsp:cNvSpPr/>
      </dsp:nvSpPr>
      <dsp:spPr>
        <a:xfrm rot="5400000">
          <a:off x="372128" y="1568414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C41E40-2DB4-6946-8CA3-11F7C7942B1B}">
      <dsp:nvSpPr>
        <dsp:cNvPr id="0" name=""/>
        <dsp:cNvSpPr/>
      </dsp:nvSpPr>
      <dsp:spPr>
        <a:xfrm>
          <a:off x="188042" y="2116697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Content</a:t>
          </a:r>
        </a:p>
      </dsp:txBody>
      <dsp:txXfrm>
        <a:off x="188042" y="2116697"/>
        <a:ext cx="1656688" cy="1452184"/>
      </dsp:txXfrm>
    </dsp:sp>
    <dsp:sp modelId="{5864EE24-0655-9D4D-A055-A27E5A29A130}">
      <dsp:nvSpPr>
        <dsp:cNvPr id="0" name=""/>
        <dsp:cNvSpPr/>
      </dsp:nvSpPr>
      <dsp:spPr>
        <a:xfrm>
          <a:off x="1532148" y="1433316"/>
          <a:ext cx="312582" cy="3125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2C63F-7670-A940-AB6D-50A031F1AD3A}">
      <dsp:nvSpPr>
        <dsp:cNvPr id="0" name=""/>
        <dsp:cNvSpPr/>
      </dsp:nvSpPr>
      <dsp:spPr>
        <a:xfrm rot="5400000">
          <a:off x="2400239" y="1066556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105148-CFA2-5647-B74C-3CFE1BFC413A}">
      <dsp:nvSpPr>
        <dsp:cNvPr id="0" name=""/>
        <dsp:cNvSpPr/>
      </dsp:nvSpPr>
      <dsp:spPr>
        <a:xfrm>
          <a:off x="2216153" y="1614839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Teacher</a:t>
          </a:r>
        </a:p>
      </dsp:txBody>
      <dsp:txXfrm>
        <a:off x="2216153" y="1614839"/>
        <a:ext cx="1656688" cy="1452184"/>
      </dsp:txXfrm>
    </dsp:sp>
    <dsp:sp modelId="{22E4472D-1BC6-C749-8DD8-1D0A188EDC9D}">
      <dsp:nvSpPr>
        <dsp:cNvPr id="0" name=""/>
        <dsp:cNvSpPr/>
      </dsp:nvSpPr>
      <dsp:spPr>
        <a:xfrm>
          <a:off x="3560259" y="931458"/>
          <a:ext cx="312582" cy="3125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77CF1A-4FF6-EA4F-BDDD-A5ECB3F642A6}">
      <dsp:nvSpPr>
        <dsp:cNvPr id="0" name=""/>
        <dsp:cNvSpPr/>
      </dsp:nvSpPr>
      <dsp:spPr>
        <a:xfrm rot="5400000">
          <a:off x="4428349" y="564698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77ACEB-45C1-0743-9D5B-59CCD14526AD}">
      <dsp:nvSpPr>
        <dsp:cNvPr id="0" name=""/>
        <dsp:cNvSpPr/>
      </dsp:nvSpPr>
      <dsp:spPr>
        <a:xfrm>
          <a:off x="4244264" y="1112981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Leader</a:t>
          </a:r>
        </a:p>
      </dsp:txBody>
      <dsp:txXfrm>
        <a:off x="4244264" y="1112981"/>
        <a:ext cx="1656688" cy="1452184"/>
      </dsp:txXfrm>
    </dsp:sp>
    <dsp:sp modelId="{AD87E038-676F-F647-BC4E-1B8C876C06CE}">
      <dsp:nvSpPr>
        <dsp:cNvPr id="0" name=""/>
        <dsp:cNvSpPr/>
      </dsp:nvSpPr>
      <dsp:spPr>
        <a:xfrm>
          <a:off x="5588370" y="429600"/>
          <a:ext cx="312582" cy="3125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F54A0E-404F-D741-BA48-614EAAF00A9E}">
      <dsp:nvSpPr>
        <dsp:cNvPr id="0" name=""/>
        <dsp:cNvSpPr/>
      </dsp:nvSpPr>
      <dsp:spPr>
        <a:xfrm rot="5400000">
          <a:off x="6456460" y="62840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803A28-4359-A64F-9488-F1001FF43531}">
      <dsp:nvSpPr>
        <dsp:cNvPr id="0" name=""/>
        <dsp:cNvSpPr/>
      </dsp:nvSpPr>
      <dsp:spPr>
        <a:xfrm>
          <a:off x="6272374" y="611123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System</a:t>
          </a:r>
        </a:p>
      </dsp:txBody>
      <dsp:txXfrm>
        <a:off x="6272374" y="611123"/>
        <a:ext cx="1656688" cy="1452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0D39-EE4E-8B4F-82AF-7338B5F4EB2F}">
      <dsp:nvSpPr>
        <dsp:cNvPr id="0" name=""/>
        <dsp:cNvSpPr/>
      </dsp:nvSpPr>
      <dsp:spPr>
        <a:xfrm>
          <a:off x="1953967" y="2075334"/>
          <a:ext cx="1618089" cy="1618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Successful ELL Program</a:t>
          </a:r>
        </a:p>
      </dsp:txBody>
      <dsp:txXfrm>
        <a:off x="2190931" y="2312298"/>
        <a:ext cx="1144161" cy="1144161"/>
      </dsp:txXfrm>
    </dsp:sp>
    <dsp:sp modelId="{3A62AE83-48DA-F74C-8672-C12BCFC72135}">
      <dsp:nvSpPr>
        <dsp:cNvPr id="0" name=""/>
        <dsp:cNvSpPr/>
      </dsp:nvSpPr>
      <dsp:spPr>
        <a:xfrm rot="12900000">
          <a:off x="779622" y="1748032"/>
          <a:ext cx="1379637" cy="461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2A6D0-4CB0-3C4E-A46C-0EA96E3CA678}">
      <dsp:nvSpPr>
        <dsp:cNvPr id="0" name=""/>
        <dsp:cNvSpPr/>
      </dsp:nvSpPr>
      <dsp:spPr>
        <a:xfrm>
          <a:off x="135781" y="968072"/>
          <a:ext cx="1537184" cy="1229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Leadership Support</a:t>
          </a:r>
        </a:p>
      </dsp:txBody>
      <dsp:txXfrm>
        <a:off x="171799" y="1004090"/>
        <a:ext cx="1465148" cy="1157711"/>
      </dsp:txXfrm>
    </dsp:sp>
    <dsp:sp modelId="{75E13025-814C-D44B-B560-02D28693D953}">
      <dsp:nvSpPr>
        <dsp:cNvPr id="0" name=""/>
        <dsp:cNvSpPr/>
      </dsp:nvSpPr>
      <dsp:spPr>
        <a:xfrm rot="16200000">
          <a:off x="2073193" y="1074641"/>
          <a:ext cx="1379637" cy="461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4EA44-5993-CA41-8CFF-C9FB8387CE69}">
      <dsp:nvSpPr>
        <dsp:cNvPr id="0" name=""/>
        <dsp:cNvSpPr/>
      </dsp:nvSpPr>
      <dsp:spPr>
        <a:xfrm>
          <a:off x="1994420" y="526"/>
          <a:ext cx="1537184" cy="1229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Quality Instructional Materials</a:t>
          </a:r>
        </a:p>
      </dsp:txBody>
      <dsp:txXfrm>
        <a:off x="2030438" y="36544"/>
        <a:ext cx="1465148" cy="1157711"/>
      </dsp:txXfrm>
    </dsp:sp>
    <dsp:sp modelId="{0ABF09EB-9BB4-0241-9D77-74916F8797B9}">
      <dsp:nvSpPr>
        <dsp:cNvPr id="0" name=""/>
        <dsp:cNvSpPr/>
      </dsp:nvSpPr>
      <dsp:spPr>
        <a:xfrm rot="19500000">
          <a:off x="3366765" y="1748032"/>
          <a:ext cx="1379637" cy="461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DFC472-5690-314E-BCF6-98516372DDD5}">
      <dsp:nvSpPr>
        <dsp:cNvPr id="0" name=""/>
        <dsp:cNvSpPr/>
      </dsp:nvSpPr>
      <dsp:spPr>
        <a:xfrm>
          <a:off x="3853058" y="968072"/>
          <a:ext cx="1537184" cy="1229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Teacher Preparation</a:t>
          </a:r>
        </a:p>
      </dsp:txBody>
      <dsp:txXfrm>
        <a:off x="3889076" y="1004090"/>
        <a:ext cx="1465148" cy="1157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5F427-7605-A648-BF9D-C9127E2621C3}">
      <dsp:nvSpPr>
        <dsp:cNvPr id="0" name=""/>
        <dsp:cNvSpPr/>
      </dsp:nvSpPr>
      <dsp:spPr>
        <a:xfrm>
          <a:off x="1685184" y="-4554"/>
          <a:ext cx="5010033" cy="5010033"/>
        </a:xfrm>
        <a:prstGeom prst="circularArrow">
          <a:avLst>
            <a:gd name="adj1" fmla="val 5274"/>
            <a:gd name="adj2" fmla="val 312630"/>
            <a:gd name="adj3" fmla="val 14226193"/>
            <a:gd name="adj4" fmla="val 1712815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B3C1B-C012-C446-84AD-C66BEA634CE2}">
      <dsp:nvSpPr>
        <dsp:cNvPr id="0" name=""/>
        <dsp:cNvSpPr/>
      </dsp:nvSpPr>
      <dsp:spPr>
        <a:xfrm>
          <a:off x="3236766" y="1522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Second Language Acquisition</a:t>
          </a:r>
        </a:p>
      </dsp:txBody>
      <dsp:txXfrm>
        <a:off x="3283309" y="48065"/>
        <a:ext cx="1813783" cy="860348"/>
      </dsp:txXfrm>
    </dsp:sp>
    <dsp:sp modelId="{24D879EE-B6DD-5848-BBBE-37C353C24B8B}">
      <dsp:nvSpPr>
        <dsp:cNvPr id="0" name=""/>
        <dsp:cNvSpPr/>
      </dsp:nvSpPr>
      <dsp:spPr>
        <a:xfrm>
          <a:off x="4996935" y="1017756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LPAC-TELPAS-ELPS Connection</a:t>
          </a:r>
        </a:p>
      </dsp:txBody>
      <dsp:txXfrm>
        <a:off x="5043478" y="1064299"/>
        <a:ext cx="1813783" cy="860348"/>
      </dsp:txXfrm>
    </dsp:sp>
    <dsp:sp modelId="{D5BEC504-F5DB-4948-86B1-E8B24F60691F}">
      <dsp:nvSpPr>
        <dsp:cNvPr id="0" name=""/>
        <dsp:cNvSpPr/>
      </dsp:nvSpPr>
      <dsp:spPr>
        <a:xfrm>
          <a:off x="4996935" y="3050224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ELL Data Analysis and PEIMS Coding</a:t>
          </a:r>
        </a:p>
      </dsp:txBody>
      <dsp:txXfrm>
        <a:off x="5043478" y="3096767"/>
        <a:ext cx="1813783" cy="860348"/>
      </dsp:txXfrm>
    </dsp:sp>
    <dsp:sp modelId="{BEB15032-03B1-0E4D-8AA3-909E1498D752}">
      <dsp:nvSpPr>
        <dsp:cNvPr id="0" name=""/>
        <dsp:cNvSpPr/>
      </dsp:nvSpPr>
      <dsp:spPr>
        <a:xfrm>
          <a:off x="3236766" y="4066458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ELL Subpopulations (</a:t>
          </a:r>
          <a:r>
            <a:rPr lang="en-US" sz="1800" kern="1200" dirty="0" err="1"/>
            <a:t>SpEd</a:t>
          </a:r>
          <a:r>
            <a:rPr lang="en-US" sz="1800" kern="1200" dirty="0"/>
            <a:t>, GT)</a:t>
          </a:r>
        </a:p>
      </dsp:txBody>
      <dsp:txXfrm>
        <a:off x="3283309" y="4113001"/>
        <a:ext cx="1813783" cy="860348"/>
      </dsp:txXfrm>
    </dsp:sp>
    <dsp:sp modelId="{2B3E6FB9-7875-DA41-8355-1FE2FAB1D118}">
      <dsp:nvSpPr>
        <dsp:cNvPr id="0" name=""/>
        <dsp:cNvSpPr/>
      </dsp:nvSpPr>
      <dsp:spPr>
        <a:xfrm>
          <a:off x="1476598" y="3050224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ELL State and Federal Accountability</a:t>
          </a:r>
        </a:p>
      </dsp:txBody>
      <dsp:txXfrm>
        <a:off x="1523141" y="3096767"/>
        <a:ext cx="1813783" cy="860348"/>
      </dsp:txXfrm>
    </dsp:sp>
    <dsp:sp modelId="{F8B2158C-F80D-3144-8098-EEBCAC553FDE}">
      <dsp:nvSpPr>
        <dsp:cNvPr id="0" name=""/>
        <dsp:cNvSpPr/>
      </dsp:nvSpPr>
      <dsp:spPr>
        <a:xfrm>
          <a:off x="1476598" y="1017756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Use of State and Federal Funds</a:t>
          </a:r>
        </a:p>
      </dsp:txBody>
      <dsp:txXfrm>
        <a:off x="1523141" y="1064299"/>
        <a:ext cx="1813783" cy="8603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A5FCD-B0CC-C243-BF45-B6FBCDC54F0A}">
      <dsp:nvSpPr>
        <dsp:cNvPr id="0" name=""/>
        <dsp:cNvSpPr/>
      </dsp:nvSpPr>
      <dsp:spPr>
        <a:xfrm>
          <a:off x="1271" y="191136"/>
          <a:ext cx="1461079" cy="73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Face to Face</a:t>
          </a:r>
        </a:p>
      </dsp:txBody>
      <dsp:txXfrm>
        <a:off x="22668" y="212533"/>
        <a:ext cx="1418285" cy="687745"/>
      </dsp:txXfrm>
    </dsp:sp>
    <dsp:sp modelId="{73B8F17C-79E3-7248-B260-06626EE5D07D}">
      <dsp:nvSpPr>
        <dsp:cNvPr id="0" name=""/>
        <dsp:cNvSpPr/>
      </dsp:nvSpPr>
      <dsp:spPr>
        <a:xfrm>
          <a:off x="147379" y="921675"/>
          <a:ext cx="146107" cy="54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904"/>
              </a:lnTo>
              <a:lnTo>
                <a:pt x="146107" y="5479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716ED-152A-6F49-B2C9-FEFE81F63236}">
      <dsp:nvSpPr>
        <dsp:cNvPr id="0" name=""/>
        <dsp:cNvSpPr/>
      </dsp:nvSpPr>
      <dsp:spPr>
        <a:xfrm>
          <a:off x="293487" y="1104310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6 days/year</a:t>
          </a:r>
        </a:p>
      </dsp:txBody>
      <dsp:txXfrm>
        <a:off x="314884" y="1125707"/>
        <a:ext cx="1126069" cy="687745"/>
      </dsp:txXfrm>
    </dsp:sp>
    <dsp:sp modelId="{1A891243-82D9-4FF6-B51E-ED96470105EE}">
      <dsp:nvSpPr>
        <dsp:cNvPr id="0" name=""/>
        <dsp:cNvSpPr/>
      </dsp:nvSpPr>
      <dsp:spPr>
        <a:xfrm>
          <a:off x="147379" y="921675"/>
          <a:ext cx="146107" cy="146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79"/>
              </a:lnTo>
              <a:lnTo>
                <a:pt x="146107" y="146107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E7900-EAFC-47EF-BFA8-47FDDADCE8B1}">
      <dsp:nvSpPr>
        <dsp:cNvPr id="0" name=""/>
        <dsp:cNvSpPr/>
      </dsp:nvSpPr>
      <dsp:spPr>
        <a:xfrm>
          <a:off x="293487" y="2017484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Once a six weeks</a:t>
          </a:r>
        </a:p>
      </dsp:txBody>
      <dsp:txXfrm>
        <a:off x="314884" y="2038881"/>
        <a:ext cx="1126069" cy="687745"/>
      </dsp:txXfrm>
    </dsp:sp>
    <dsp:sp modelId="{BCDACFD0-C59B-834E-9925-65D65829ED55}">
      <dsp:nvSpPr>
        <dsp:cNvPr id="0" name=""/>
        <dsp:cNvSpPr/>
      </dsp:nvSpPr>
      <dsp:spPr>
        <a:xfrm>
          <a:off x="147379" y="921675"/>
          <a:ext cx="146107" cy="2374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253"/>
              </a:lnTo>
              <a:lnTo>
                <a:pt x="146107" y="237425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24503-E69C-164A-AEAA-5D05A6B76943}">
      <dsp:nvSpPr>
        <dsp:cNvPr id="0" name=""/>
        <dsp:cNvSpPr/>
      </dsp:nvSpPr>
      <dsp:spPr>
        <a:xfrm>
          <a:off x="293487" y="2930659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40+ hours</a:t>
          </a:r>
        </a:p>
      </dsp:txBody>
      <dsp:txXfrm>
        <a:off x="314884" y="2952056"/>
        <a:ext cx="1126069" cy="687745"/>
      </dsp:txXfrm>
    </dsp:sp>
    <dsp:sp modelId="{DE1418BE-8990-2546-B2CD-285E3B9219FC}">
      <dsp:nvSpPr>
        <dsp:cNvPr id="0" name=""/>
        <dsp:cNvSpPr/>
      </dsp:nvSpPr>
      <dsp:spPr>
        <a:xfrm>
          <a:off x="1827620" y="191136"/>
          <a:ext cx="1461079" cy="73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Virtual Community</a:t>
          </a:r>
        </a:p>
      </dsp:txBody>
      <dsp:txXfrm>
        <a:off x="1849017" y="212533"/>
        <a:ext cx="1418285" cy="687745"/>
      </dsp:txXfrm>
    </dsp:sp>
    <dsp:sp modelId="{D81021F7-C350-9B4F-B907-C3C9D2EEFEC2}">
      <dsp:nvSpPr>
        <dsp:cNvPr id="0" name=""/>
        <dsp:cNvSpPr/>
      </dsp:nvSpPr>
      <dsp:spPr>
        <a:xfrm>
          <a:off x="1973727" y="921675"/>
          <a:ext cx="146107" cy="54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904"/>
              </a:lnTo>
              <a:lnTo>
                <a:pt x="146107" y="5479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5730D-53E9-844E-BBC4-7ED951C2EFE1}">
      <dsp:nvSpPr>
        <dsp:cNvPr id="0" name=""/>
        <dsp:cNvSpPr/>
      </dsp:nvSpPr>
      <dsp:spPr>
        <a:xfrm>
          <a:off x="2119835" y="1104310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Book/Video Studies</a:t>
          </a:r>
        </a:p>
      </dsp:txBody>
      <dsp:txXfrm>
        <a:off x="2141232" y="1125707"/>
        <a:ext cx="1126069" cy="687745"/>
      </dsp:txXfrm>
    </dsp:sp>
    <dsp:sp modelId="{38D2CAB6-ADC4-A94A-92C1-A8F1A634D4B8}">
      <dsp:nvSpPr>
        <dsp:cNvPr id="0" name=""/>
        <dsp:cNvSpPr/>
      </dsp:nvSpPr>
      <dsp:spPr>
        <a:xfrm>
          <a:off x="1973727" y="921675"/>
          <a:ext cx="146107" cy="146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79"/>
              </a:lnTo>
              <a:lnTo>
                <a:pt x="146107" y="146107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CB6BD-968F-144B-9878-FB95B5FC33BD}">
      <dsp:nvSpPr>
        <dsp:cNvPr id="0" name=""/>
        <dsp:cNvSpPr/>
      </dsp:nvSpPr>
      <dsp:spPr>
        <a:xfrm>
          <a:off x="2119835" y="2017484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Online Discussions</a:t>
          </a:r>
        </a:p>
      </dsp:txBody>
      <dsp:txXfrm>
        <a:off x="2141232" y="2038881"/>
        <a:ext cx="1126069" cy="687745"/>
      </dsp:txXfrm>
    </dsp:sp>
    <dsp:sp modelId="{8E681AEB-4492-407A-BEE8-AE7FDE3862FF}">
      <dsp:nvSpPr>
        <dsp:cNvPr id="0" name=""/>
        <dsp:cNvSpPr/>
      </dsp:nvSpPr>
      <dsp:spPr>
        <a:xfrm>
          <a:off x="1973727" y="921675"/>
          <a:ext cx="146107" cy="2374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253"/>
              </a:lnTo>
              <a:lnTo>
                <a:pt x="146107" y="237425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3BD6E-16FC-4AED-97DB-7BC8C2C6F32B}">
      <dsp:nvSpPr>
        <dsp:cNvPr id="0" name=""/>
        <dsp:cNvSpPr/>
      </dsp:nvSpPr>
      <dsp:spPr>
        <a:xfrm>
          <a:off x="2119835" y="2930659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Texas Gateway</a:t>
          </a:r>
        </a:p>
      </dsp:txBody>
      <dsp:txXfrm>
        <a:off x="2141232" y="2952056"/>
        <a:ext cx="1126069" cy="687745"/>
      </dsp:txXfrm>
    </dsp:sp>
    <dsp:sp modelId="{F2780442-3908-476D-AF81-03643D0CFC98}">
      <dsp:nvSpPr>
        <dsp:cNvPr id="0" name=""/>
        <dsp:cNvSpPr/>
      </dsp:nvSpPr>
      <dsp:spPr>
        <a:xfrm>
          <a:off x="3653968" y="191136"/>
          <a:ext cx="1461079" cy="73053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Final               Project</a:t>
          </a:r>
        </a:p>
      </dsp:txBody>
      <dsp:txXfrm>
        <a:off x="3675365" y="212533"/>
        <a:ext cx="1418285" cy="687745"/>
      </dsp:txXfrm>
    </dsp:sp>
    <dsp:sp modelId="{74AC65A2-FF68-40F1-A835-653A3E6E9AE0}">
      <dsp:nvSpPr>
        <dsp:cNvPr id="0" name=""/>
        <dsp:cNvSpPr/>
      </dsp:nvSpPr>
      <dsp:spPr>
        <a:xfrm>
          <a:off x="3800076" y="921675"/>
          <a:ext cx="146107" cy="54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904"/>
              </a:lnTo>
              <a:lnTo>
                <a:pt x="146107" y="5479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9CE84-FBF7-424A-B838-B874EE7B46AB}">
      <dsp:nvSpPr>
        <dsp:cNvPr id="0" name=""/>
        <dsp:cNvSpPr/>
      </dsp:nvSpPr>
      <dsp:spPr>
        <a:xfrm>
          <a:off x="3946184" y="1104310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Lesson to Staff</a:t>
          </a:r>
        </a:p>
      </dsp:txBody>
      <dsp:txXfrm>
        <a:off x="3967581" y="1125707"/>
        <a:ext cx="1126069" cy="687745"/>
      </dsp:txXfrm>
    </dsp:sp>
    <dsp:sp modelId="{90A6C3C3-F11A-4351-AB4B-44D446BF2A81}">
      <dsp:nvSpPr>
        <dsp:cNvPr id="0" name=""/>
        <dsp:cNvSpPr/>
      </dsp:nvSpPr>
      <dsp:spPr>
        <a:xfrm>
          <a:off x="3800076" y="921675"/>
          <a:ext cx="146107" cy="146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79"/>
              </a:lnTo>
              <a:lnTo>
                <a:pt x="146107" y="146107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17DEF-7161-4548-8453-6FD85D49F64F}">
      <dsp:nvSpPr>
        <dsp:cNvPr id="0" name=""/>
        <dsp:cNvSpPr/>
      </dsp:nvSpPr>
      <dsp:spPr>
        <a:xfrm>
          <a:off x="3946184" y="2017484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Video</a:t>
          </a:r>
        </a:p>
      </dsp:txBody>
      <dsp:txXfrm>
        <a:off x="3967581" y="2038881"/>
        <a:ext cx="1126069" cy="687745"/>
      </dsp:txXfrm>
    </dsp:sp>
    <dsp:sp modelId="{D91B909E-62E4-488F-BD84-260C807F3C35}">
      <dsp:nvSpPr>
        <dsp:cNvPr id="0" name=""/>
        <dsp:cNvSpPr/>
      </dsp:nvSpPr>
      <dsp:spPr>
        <a:xfrm>
          <a:off x="3800076" y="921675"/>
          <a:ext cx="146107" cy="2374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253"/>
              </a:lnTo>
              <a:lnTo>
                <a:pt x="146107" y="237425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487B3-FCF9-4598-96D3-523CF8E26608}">
      <dsp:nvSpPr>
        <dsp:cNvPr id="0" name=""/>
        <dsp:cNvSpPr/>
      </dsp:nvSpPr>
      <dsp:spPr>
        <a:xfrm>
          <a:off x="3946184" y="2930659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Peer Feedback</a:t>
          </a:r>
        </a:p>
      </dsp:txBody>
      <dsp:txXfrm>
        <a:off x="3967581" y="2952056"/>
        <a:ext cx="1126069" cy="687745"/>
      </dsp:txXfrm>
    </dsp:sp>
    <dsp:sp modelId="{52580A3A-664F-074C-A488-91F4C047F0A1}">
      <dsp:nvSpPr>
        <dsp:cNvPr id="0" name=""/>
        <dsp:cNvSpPr/>
      </dsp:nvSpPr>
      <dsp:spPr>
        <a:xfrm>
          <a:off x="5480317" y="191136"/>
          <a:ext cx="1461079" cy="73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Possible Expansion</a:t>
          </a:r>
        </a:p>
      </dsp:txBody>
      <dsp:txXfrm>
        <a:off x="5501714" y="212533"/>
        <a:ext cx="1418285" cy="687745"/>
      </dsp:txXfrm>
    </dsp:sp>
    <dsp:sp modelId="{FEFCDFE3-C2A3-1E49-A56C-17E35B02FD32}">
      <dsp:nvSpPr>
        <dsp:cNvPr id="0" name=""/>
        <dsp:cNvSpPr/>
      </dsp:nvSpPr>
      <dsp:spPr>
        <a:xfrm>
          <a:off x="5626425" y="921675"/>
          <a:ext cx="146107" cy="54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904"/>
              </a:lnTo>
              <a:lnTo>
                <a:pt x="146107" y="5479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F46F8-132A-EA4D-8F15-A551E7DD22F4}">
      <dsp:nvSpPr>
        <dsp:cNvPr id="0" name=""/>
        <dsp:cNvSpPr/>
      </dsp:nvSpPr>
      <dsp:spPr>
        <a:xfrm>
          <a:off x="5772533" y="1104310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Virtual Academy</a:t>
          </a:r>
        </a:p>
      </dsp:txBody>
      <dsp:txXfrm>
        <a:off x="5793930" y="1125707"/>
        <a:ext cx="1126069" cy="687745"/>
      </dsp:txXfrm>
    </dsp:sp>
    <dsp:sp modelId="{1B67968B-5CA6-4056-A67C-C2A937290DBD}">
      <dsp:nvSpPr>
        <dsp:cNvPr id="0" name=""/>
        <dsp:cNvSpPr/>
      </dsp:nvSpPr>
      <dsp:spPr>
        <a:xfrm>
          <a:off x="5626425" y="921675"/>
          <a:ext cx="146107" cy="146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79"/>
              </a:lnTo>
              <a:lnTo>
                <a:pt x="146107" y="146107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66FCF-7E43-4AA7-891E-F9237F434E43}">
      <dsp:nvSpPr>
        <dsp:cNvPr id="0" name=""/>
        <dsp:cNvSpPr/>
      </dsp:nvSpPr>
      <dsp:spPr>
        <a:xfrm>
          <a:off x="5772533" y="2017484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TOT                                        State Level</a:t>
          </a:r>
        </a:p>
      </dsp:txBody>
      <dsp:txXfrm>
        <a:off x="5793930" y="2038881"/>
        <a:ext cx="1126069" cy="6877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1066C-C0C0-44DA-8CD1-F11DBFF036DB}">
      <dsp:nvSpPr>
        <dsp:cNvPr id="0" name=""/>
        <dsp:cNvSpPr/>
      </dsp:nvSpPr>
      <dsp:spPr>
        <a:xfrm>
          <a:off x="1444242" y="137329"/>
          <a:ext cx="1814611" cy="795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Cognitive</a:t>
          </a:r>
        </a:p>
      </dsp:txBody>
      <dsp:txXfrm>
        <a:off x="1483085" y="176172"/>
        <a:ext cx="1736925" cy="718014"/>
      </dsp:txXfrm>
    </dsp:sp>
    <dsp:sp modelId="{CE4E9A08-BF02-4286-9F27-CC212EBDAFA8}">
      <dsp:nvSpPr>
        <dsp:cNvPr id="0" name=""/>
        <dsp:cNvSpPr/>
      </dsp:nvSpPr>
      <dsp:spPr>
        <a:xfrm>
          <a:off x="766801" y="537220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2749095" y="529600"/>
              </a:moveTo>
              <a:arcTo wR="1572283" hR="1572283" stAng="19107501" swAng="2503655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23595-D500-407C-9904-29D072BB0DAD}">
      <dsp:nvSpPr>
        <dsp:cNvPr id="0" name=""/>
        <dsp:cNvSpPr/>
      </dsp:nvSpPr>
      <dsp:spPr>
        <a:xfrm>
          <a:off x="2803461" y="2458965"/>
          <a:ext cx="1814611" cy="790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Social</a:t>
          </a:r>
        </a:p>
      </dsp:txBody>
      <dsp:txXfrm>
        <a:off x="2842047" y="2497551"/>
        <a:ext cx="1737439" cy="713268"/>
      </dsp:txXfrm>
    </dsp:sp>
    <dsp:sp modelId="{F5DAD825-0C74-48D6-A494-3B187199A2D6}">
      <dsp:nvSpPr>
        <dsp:cNvPr id="0" name=""/>
        <dsp:cNvSpPr/>
      </dsp:nvSpPr>
      <dsp:spPr>
        <a:xfrm>
          <a:off x="776846" y="495760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2265658" y="2983419"/>
              </a:moveTo>
              <a:arcTo wR="1572283" hR="1572283" stAng="3829942" swAng="3140116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1B2BD-B36F-4DD5-8830-EB6D7F551A39}">
      <dsp:nvSpPr>
        <dsp:cNvPr id="0" name=""/>
        <dsp:cNvSpPr/>
      </dsp:nvSpPr>
      <dsp:spPr>
        <a:xfrm>
          <a:off x="80187" y="2458965"/>
          <a:ext cx="1814611" cy="790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Affective</a:t>
          </a:r>
        </a:p>
      </dsp:txBody>
      <dsp:txXfrm>
        <a:off x="118773" y="2497551"/>
        <a:ext cx="1737439" cy="713268"/>
      </dsp:txXfrm>
    </dsp:sp>
    <dsp:sp modelId="{3C76EDC0-618C-43E4-A50D-0E33F1ABA8BD}">
      <dsp:nvSpPr>
        <dsp:cNvPr id="0" name=""/>
        <dsp:cNvSpPr/>
      </dsp:nvSpPr>
      <dsp:spPr>
        <a:xfrm>
          <a:off x="786876" y="537154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5" y="1576446"/>
              </a:moveTo>
              <a:arcTo wR="1572283" hR="1572283" stAng="10790896" swAng="2512464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A6952-151D-D94C-8703-74E4ED6974CD}">
      <dsp:nvSpPr>
        <dsp:cNvPr id="0" name=""/>
        <dsp:cNvSpPr/>
      </dsp:nvSpPr>
      <dsp:spPr>
        <a:xfrm>
          <a:off x="6233247" y="2624761"/>
          <a:ext cx="86320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863209" y="205374"/>
              </a:lnTo>
              <a:lnTo>
                <a:pt x="863209" y="301369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5EE7C-A9A7-5B4D-B0BA-F0CBBA1D91A0}">
      <dsp:nvSpPr>
        <dsp:cNvPr id="0" name=""/>
        <dsp:cNvSpPr/>
      </dsp:nvSpPr>
      <dsp:spPr>
        <a:xfrm>
          <a:off x="5370037" y="2624761"/>
          <a:ext cx="863209" cy="301369"/>
        </a:xfrm>
        <a:custGeom>
          <a:avLst/>
          <a:gdLst/>
          <a:ahLst/>
          <a:cxnLst/>
          <a:rect l="0" t="0" r="0" b="0"/>
          <a:pathLst>
            <a:path>
              <a:moveTo>
                <a:pt x="863209" y="0"/>
              </a:moveTo>
              <a:lnTo>
                <a:pt x="86320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36D01-8FD4-E042-90E2-1148F07BE516}">
      <dsp:nvSpPr>
        <dsp:cNvPr id="0" name=""/>
        <dsp:cNvSpPr/>
      </dsp:nvSpPr>
      <dsp:spPr>
        <a:xfrm>
          <a:off x="5327267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905979" y="205374"/>
              </a:lnTo>
              <a:lnTo>
                <a:pt x="905979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69DCB-22B9-C240-BF4D-1E2D5F27B0D1}">
      <dsp:nvSpPr>
        <dsp:cNvPr id="0" name=""/>
        <dsp:cNvSpPr/>
      </dsp:nvSpPr>
      <dsp:spPr>
        <a:xfrm>
          <a:off x="4421287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905979" y="0"/>
              </a:moveTo>
              <a:lnTo>
                <a:pt x="90597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28150-3EB4-0C47-A58C-695DD343CEE0}">
      <dsp:nvSpPr>
        <dsp:cNvPr id="0" name=""/>
        <dsp:cNvSpPr/>
      </dsp:nvSpPr>
      <dsp:spPr>
        <a:xfrm>
          <a:off x="3515307" y="706014"/>
          <a:ext cx="181195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1811959" y="205374"/>
              </a:lnTo>
              <a:lnTo>
                <a:pt x="1811959" y="30136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0E67A-2E05-2047-BE90-620EFDFEDE47}">
      <dsp:nvSpPr>
        <dsp:cNvPr id="0" name=""/>
        <dsp:cNvSpPr/>
      </dsp:nvSpPr>
      <dsp:spPr>
        <a:xfrm>
          <a:off x="1703348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905979" y="205374"/>
              </a:lnTo>
              <a:lnTo>
                <a:pt x="905979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0EB41-5822-CD45-814E-B3F89BC1EBCA}">
      <dsp:nvSpPr>
        <dsp:cNvPr id="0" name=""/>
        <dsp:cNvSpPr/>
      </dsp:nvSpPr>
      <dsp:spPr>
        <a:xfrm>
          <a:off x="797368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905979" y="0"/>
              </a:moveTo>
              <a:lnTo>
                <a:pt x="90597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63DBC-33BC-204F-8E85-C1046BC116AC}">
      <dsp:nvSpPr>
        <dsp:cNvPr id="0" name=""/>
        <dsp:cNvSpPr/>
      </dsp:nvSpPr>
      <dsp:spPr>
        <a:xfrm>
          <a:off x="1703348" y="706014"/>
          <a:ext cx="1811959" cy="301369"/>
        </a:xfrm>
        <a:custGeom>
          <a:avLst/>
          <a:gdLst/>
          <a:ahLst/>
          <a:cxnLst/>
          <a:rect l="0" t="0" r="0" b="0"/>
          <a:pathLst>
            <a:path>
              <a:moveTo>
                <a:pt x="1811959" y="0"/>
              </a:moveTo>
              <a:lnTo>
                <a:pt x="181195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F35DF-8C14-1D45-8E19-C2146B5F5D4A}">
      <dsp:nvSpPr>
        <dsp:cNvPr id="0" name=""/>
        <dsp:cNvSpPr/>
      </dsp:nvSpPr>
      <dsp:spPr>
        <a:xfrm>
          <a:off x="2268436" y="48010"/>
          <a:ext cx="2493742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6CCA7-8031-234C-A568-FB8AA977482E}">
      <dsp:nvSpPr>
        <dsp:cNvPr id="0" name=""/>
        <dsp:cNvSpPr/>
      </dsp:nvSpPr>
      <dsp:spPr>
        <a:xfrm>
          <a:off x="2383572" y="157389"/>
          <a:ext cx="2493742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Bilingual Education</a:t>
          </a:r>
        </a:p>
      </dsp:txBody>
      <dsp:txXfrm>
        <a:off x="2402844" y="176661"/>
        <a:ext cx="2455198" cy="619460"/>
      </dsp:txXfrm>
    </dsp:sp>
    <dsp:sp modelId="{89A3CA29-DA25-A544-9A5F-1C78FE730549}">
      <dsp:nvSpPr>
        <dsp:cNvPr id="0" name=""/>
        <dsp:cNvSpPr/>
      </dsp:nvSpPr>
      <dsp:spPr>
        <a:xfrm>
          <a:off x="721383" y="1007383"/>
          <a:ext cx="1963930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1EF29D-7F72-DC4E-909D-DFF8B8367B03}">
      <dsp:nvSpPr>
        <dsp:cNvPr id="0" name=""/>
        <dsp:cNvSpPr/>
      </dsp:nvSpPr>
      <dsp:spPr>
        <a:xfrm>
          <a:off x="836519" y="1116763"/>
          <a:ext cx="1963930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Remedial ( - )</a:t>
          </a:r>
        </a:p>
      </dsp:txBody>
      <dsp:txXfrm>
        <a:off x="855791" y="1136035"/>
        <a:ext cx="1925386" cy="619460"/>
      </dsp:txXfrm>
    </dsp:sp>
    <dsp:sp modelId="{6F4B88BF-B950-EF45-82B9-A626CE4B3823}">
      <dsp:nvSpPr>
        <dsp:cNvPr id="0" name=""/>
        <dsp:cNvSpPr/>
      </dsp:nvSpPr>
      <dsp:spPr>
        <a:xfrm>
          <a:off x="6525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1841B5-FAAE-7F45-9ACD-EEEF946BDCF1}">
      <dsp:nvSpPr>
        <dsp:cNvPr id="0" name=""/>
        <dsp:cNvSpPr/>
      </dsp:nvSpPr>
      <dsp:spPr>
        <a:xfrm>
          <a:off x="121661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Immersion</a:t>
          </a:r>
        </a:p>
      </dsp:txBody>
      <dsp:txXfrm>
        <a:off x="140933" y="2095408"/>
        <a:ext cx="1543142" cy="619460"/>
      </dsp:txXfrm>
    </dsp:sp>
    <dsp:sp modelId="{C3675316-7FB2-D84A-B1B4-3A36C747A1CB}">
      <dsp:nvSpPr>
        <dsp:cNvPr id="0" name=""/>
        <dsp:cNvSpPr/>
      </dsp:nvSpPr>
      <dsp:spPr>
        <a:xfrm>
          <a:off x="1818484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0FA88C-F571-EB40-8A36-EFB05E9BE68C}">
      <dsp:nvSpPr>
        <dsp:cNvPr id="0" name=""/>
        <dsp:cNvSpPr/>
      </dsp:nvSpPr>
      <dsp:spPr>
        <a:xfrm>
          <a:off x="1933620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Early Exit</a:t>
          </a:r>
        </a:p>
      </dsp:txBody>
      <dsp:txXfrm>
        <a:off x="1952892" y="2095408"/>
        <a:ext cx="1543142" cy="619460"/>
      </dsp:txXfrm>
    </dsp:sp>
    <dsp:sp modelId="{C0FEA8F6-AD11-C041-9271-ED0FAFDDD9BF}">
      <dsp:nvSpPr>
        <dsp:cNvPr id="0" name=""/>
        <dsp:cNvSpPr/>
      </dsp:nvSpPr>
      <dsp:spPr>
        <a:xfrm>
          <a:off x="4345302" y="1007383"/>
          <a:ext cx="1963930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6EB85-80F0-E64B-AEF9-155A220CB256}">
      <dsp:nvSpPr>
        <dsp:cNvPr id="0" name=""/>
        <dsp:cNvSpPr/>
      </dsp:nvSpPr>
      <dsp:spPr>
        <a:xfrm>
          <a:off x="4460438" y="1116763"/>
          <a:ext cx="1963930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Enrichment (+)</a:t>
          </a:r>
        </a:p>
      </dsp:txBody>
      <dsp:txXfrm>
        <a:off x="4479710" y="1136035"/>
        <a:ext cx="1925386" cy="619460"/>
      </dsp:txXfrm>
    </dsp:sp>
    <dsp:sp modelId="{8E24163F-C4E0-D942-A12B-87A5C9668FE4}">
      <dsp:nvSpPr>
        <dsp:cNvPr id="0" name=""/>
        <dsp:cNvSpPr/>
      </dsp:nvSpPr>
      <dsp:spPr>
        <a:xfrm>
          <a:off x="3630444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72DAE4-5B13-7D43-AE7F-E11CE6D2BE31}">
      <dsp:nvSpPr>
        <dsp:cNvPr id="0" name=""/>
        <dsp:cNvSpPr/>
      </dsp:nvSpPr>
      <dsp:spPr>
        <a:xfrm>
          <a:off x="3745580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Late Exit</a:t>
          </a:r>
        </a:p>
      </dsp:txBody>
      <dsp:txXfrm>
        <a:off x="3764852" y="2095408"/>
        <a:ext cx="1543142" cy="619460"/>
      </dsp:txXfrm>
    </dsp:sp>
    <dsp:sp modelId="{2E8A3940-A56F-2F47-A9F0-A31408E52759}">
      <dsp:nvSpPr>
        <dsp:cNvPr id="0" name=""/>
        <dsp:cNvSpPr/>
      </dsp:nvSpPr>
      <dsp:spPr>
        <a:xfrm>
          <a:off x="5442403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FC0172-BFD9-AF4E-A7FF-6E4D0CDBB4E9}">
      <dsp:nvSpPr>
        <dsp:cNvPr id="0" name=""/>
        <dsp:cNvSpPr/>
      </dsp:nvSpPr>
      <dsp:spPr>
        <a:xfrm>
          <a:off x="5557539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Dual Language</a:t>
          </a:r>
        </a:p>
      </dsp:txBody>
      <dsp:txXfrm>
        <a:off x="5576811" y="2095408"/>
        <a:ext cx="1543142" cy="619460"/>
      </dsp:txXfrm>
    </dsp:sp>
    <dsp:sp modelId="{B13C3CC5-EEBD-854D-9ABD-C0BB8EACC80C}">
      <dsp:nvSpPr>
        <dsp:cNvPr id="0" name=""/>
        <dsp:cNvSpPr/>
      </dsp:nvSpPr>
      <dsp:spPr>
        <a:xfrm>
          <a:off x="4621964" y="2926131"/>
          <a:ext cx="149614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D2AD2-91C4-C041-81E5-64017A11F013}">
      <dsp:nvSpPr>
        <dsp:cNvPr id="0" name=""/>
        <dsp:cNvSpPr/>
      </dsp:nvSpPr>
      <dsp:spPr>
        <a:xfrm>
          <a:off x="4737100" y="3035510"/>
          <a:ext cx="149614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One-Way</a:t>
          </a:r>
        </a:p>
      </dsp:txBody>
      <dsp:txXfrm>
        <a:off x="4756372" y="3054782"/>
        <a:ext cx="1457602" cy="619460"/>
      </dsp:txXfrm>
    </dsp:sp>
    <dsp:sp modelId="{2F64E5EC-4548-A149-8DBC-2B8FF5691379}">
      <dsp:nvSpPr>
        <dsp:cNvPr id="0" name=""/>
        <dsp:cNvSpPr/>
      </dsp:nvSpPr>
      <dsp:spPr>
        <a:xfrm>
          <a:off x="6348383" y="2926131"/>
          <a:ext cx="149614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67CE2A-63E3-DD4C-A66B-83D72C2F21E2}">
      <dsp:nvSpPr>
        <dsp:cNvPr id="0" name=""/>
        <dsp:cNvSpPr/>
      </dsp:nvSpPr>
      <dsp:spPr>
        <a:xfrm>
          <a:off x="6463519" y="3035510"/>
          <a:ext cx="149614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Two-Way</a:t>
          </a:r>
        </a:p>
      </dsp:txBody>
      <dsp:txXfrm>
        <a:off x="6482791" y="3054782"/>
        <a:ext cx="1457602" cy="619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26A67-7904-1146-800D-3C5C2008FDDA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2CAE-A6C0-934A-9487-B7681F3DC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3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 </a:t>
            </a:r>
            <a:r>
              <a:rPr lang="en-US" dirty="0" err="1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6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 </a:t>
            </a:r>
            <a:r>
              <a:rPr lang="en-US" dirty="0" err="1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9929"/>
            <a:ext cx="6619244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973669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2603504"/>
            <a:ext cx="235640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8" y="3179768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4" y="2603503"/>
            <a:ext cx="2360257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4" y="3179766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2" y="2603504"/>
            <a:ext cx="235929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6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2370669"/>
            <a:ext cx="6619245" cy="182251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9/29/17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8" r:id="rId12"/>
    <p:sldLayoutId id="2147483689" r:id="rId13"/>
    <p:sldLayoutId id="2147483690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wmf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wmf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wmf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wmf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wmf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mynamemyidentity.org/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youtu.be/tMH5xn5syqc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2.xml"/><Relationship Id="rId12" Type="http://schemas.openxmlformats.org/officeDocument/2006/relationships/diagramData" Target="../diagrams/data13.xml"/><Relationship Id="rId13" Type="http://schemas.openxmlformats.org/officeDocument/2006/relationships/diagramLayout" Target="../diagrams/layout13.xml"/><Relationship Id="rId14" Type="http://schemas.openxmlformats.org/officeDocument/2006/relationships/diagramQuickStyle" Target="../diagrams/quickStyle13.xml"/><Relationship Id="rId15" Type="http://schemas.openxmlformats.org/officeDocument/2006/relationships/diagramColors" Target="../diagrams/colors13.xml"/><Relationship Id="rId16" Type="http://schemas.microsoft.com/office/2007/relationships/diagramDrawing" Target="../diagrams/drawing13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diagramData" Target="../diagrams/data12.xml"/><Relationship Id="rId8" Type="http://schemas.openxmlformats.org/officeDocument/2006/relationships/diagramLayout" Target="../diagrams/layout12.xml"/><Relationship Id="rId9" Type="http://schemas.openxmlformats.org/officeDocument/2006/relationships/diagramQuickStyle" Target="../diagrams/quickStyle12.xml"/><Relationship Id="rId10" Type="http://schemas.openxmlformats.org/officeDocument/2006/relationships/diagramColors" Target="../diagrams/colors12.xml"/></Relationships>
</file>

<file path=ppt/slides/_rels/slide34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5.xml"/><Relationship Id="rId12" Type="http://schemas.openxmlformats.org/officeDocument/2006/relationships/diagramData" Target="../diagrams/data16.xml"/><Relationship Id="rId13" Type="http://schemas.openxmlformats.org/officeDocument/2006/relationships/diagramLayout" Target="../diagrams/layout16.xml"/><Relationship Id="rId14" Type="http://schemas.openxmlformats.org/officeDocument/2006/relationships/diagramQuickStyle" Target="../diagrams/quickStyle16.xml"/><Relationship Id="rId15" Type="http://schemas.openxmlformats.org/officeDocument/2006/relationships/diagramColors" Target="../diagrams/colors16.xml"/><Relationship Id="rId16" Type="http://schemas.microsoft.com/office/2007/relationships/diagramDrawing" Target="../diagrams/drawing16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4.xml"/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diagramData" Target="../diagrams/data15.xml"/><Relationship Id="rId8" Type="http://schemas.openxmlformats.org/officeDocument/2006/relationships/diagramLayout" Target="../diagrams/layout15.xml"/><Relationship Id="rId9" Type="http://schemas.openxmlformats.org/officeDocument/2006/relationships/diagramQuickStyle" Target="../diagrams/quickStyle15.xml"/><Relationship Id="rId10" Type="http://schemas.openxmlformats.org/officeDocument/2006/relationships/diagramColors" Target="../diagrams/colors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realfastspanish.com/vocabulary/spanish-cognate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4pH6TxKzus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353406"/>
            <a:ext cx="5893831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</a:t>
            </a:r>
          </a:p>
          <a:p>
            <a:r>
              <a:rPr lang="en-US" sz="2000" dirty="0"/>
              <a:t>and Cultural Diversity Director</a:t>
            </a:r>
          </a:p>
          <a:p>
            <a:r>
              <a:rPr lang="en-US" sz="2000" u="sng" dirty="0"/>
              <a:t>kchapa@esc1.net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8" y="4321612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82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716268"/>
              </p:ext>
            </p:extLst>
          </p:nvPr>
        </p:nvGraphicFramePr>
        <p:xfrm>
          <a:off x="584650" y="1501501"/>
          <a:ext cx="7935073" cy="399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863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Tiered Professional Learning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4495777" y="2266542"/>
            <a:ext cx="491897" cy="422438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-Turn Arrow 6"/>
          <p:cNvSpPr/>
          <p:nvPr/>
        </p:nvSpPr>
        <p:spPr>
          <a:xfrm>
            <a:off x="5513833" y="1161183"/>
            <a:ext cx="2240279" cy="53234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U-Turn Arrow 7"/>
          <p:cNvSpPr/>
          <p:nvPr/>
        </p:nvSpPr>
        <p:spPr>
          <a:xfrm rot="10800000">
            <a:off x="3508725" y="3860941"/>
            <a:ext cx="2133122" cy="53234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408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6415" y="4617627"/>
            <a:ext cx="7696259" cy="634999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1600" i="1" dirty="0" err="1"/>
              <a:t>Carrasquillo</a:t>
            </a:r>
            <a:r>
              <a:rPr lang="en-US" sz="1600" i="1" dirty="0"/>
              <a:t> and Rodriguez (1998) Measuring Success in Bilingual Education Programs: Case Studies of Exemplary Practices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643345"/>
            <a:ext cx="67818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The Role of the Leader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7416206"/>
              </p:ext>
            </p:extLst>
          </p:nvPr>
        </p:nvGraphicFramePr>
        <p:xfrm>
          <a:off x="1697735" y="686875"/>
          <a:ext cx="5526025" cy="369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5-Point Star 4"/>
          <p:cNvSpPr/>
          <p:nvPr/>
        </p:nvSpPr>
        <p:spPr>
          <a:xfrm>
            <a:off x="1588007" y="1479432"/>
            <a:ext cx="521208" cy="465716"/>
          </a:xfrm>
          <a:prstGeom prst="star5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727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6351" y="4363473"/>
            <a:ext cx="7620596" cy="60677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1800" i="1" dirty="0" err="1"/>
              <a:t>Menkena</a:t>
            </a:r>
            <a:r>
              <a:rPr lang="en-US" sz="1800" i="1" dirty="0"/>
              <a:t> and </a:t>
            </a:r>
            <a:r>
              <a:rPr lang="en-US" sz="1800" i="1" dirty="0" err="1"/>
              <a:t>Solorzaba</a:t>
            </a:r>
            <a:r>
              <a:rPr lang="en-US" sz="1800" i="1" dirty="0"/>
              <a:t> (2014) Principals as Linchpins in Bilingual Education: The Need for Prepared School Leaders.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643345"/>
            <a:ext cx="67818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The Role of the Leader</a:t>
            </a:r>
          </a:p>
        </p:txBody>
      </p:sp>
      <p:sp>
        <p:nvSpPr>
          <p:cNvPr id="5" name="Down Arrow 4"/>
          <p:cNvSpPr/>
          <p:nvPr/>
        </p:nvSpPr>
        <p:spPr>
          <a:xfrm>
            <a:off x="2287437" y="2142388"/>
            <a:ext cx="1828800" cy="1625600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008723" y="776404"/>
            <a:ext cx="240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Low levels of ELL understanding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8932" y="2493277"/>
            <a:ext cx="116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ELL Program Success</a:t>
            </a:r>
          </a:p>
        </p:txBody>
      </p:sp>
      <p:sp>
        <p:nvSpPr>
          <p:cNvPr id="11" name="Down Arrow 10"/>
          <p:cNvSpPr/>
          <p:nvPr/>
        </p:nvSpPr>
        <p:spPr>
          <a:xfrm rot="10800000">
            <a:off x="5068425" y="958317"/>
            <a:ext cx="1828800" cy="1625600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4735782" y="2801216"/>
            <a:ext cx="2494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High levels of ELL understanding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9920" y="1309206"/>
            <a:ext cx="116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ELL Program Success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007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92895923"/>
              </p:ext>
            </p:extLst>
          </p:nvPr>
        </p:nvGraphicFramePr>
        <p:xfrm>
          <a:off x="356773" y="756253"/>
          <a:ext cx="8380403" cy="5021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64224" y="2633727"/>
            <a:ext cx="3271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TTESS/TPESS </a:t>
            </a:r>
          </a:p>
          <a:p>
            <a:pPr algn="ctr"/>
            <a:r>
              <a:rPr lang="en-US" sz="1600" i="1" dirty="0"/>
              <a:t>Technology Integration</a:t>
            </a:r>
          </a:p>
          <a:p>
            <a:pPr algn="ctr"/>
            <a:r>
              <a:rPr lang="en-US" sz="1600" i="1" dirty="0"/>
              <a:t>Making Thinking Visible Routines</a:t>
            </a:r>
          </a:p>
          <a:p>
            <a:pPr algn="ctr"/>
            <a:r>
              <a:rPr lang="en-US" sz="1600" i="1" dirty="0"/>
              <a:t>Project-Based Learning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4310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57863" cy="1600200"/>
          </a:xfrm>
        </p:spPr>
        <p:txBody>
          <a:bodyPr>
            <a:normAutofit/>
          </a:bodyPr>
          <a:lstStyle/>
          <a:p>
            <a:r>
              <a:rPr lang="en-US" sz="4800" dirty="0"/>
              <a:t>ELL Leadership Academy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75811558"/>
              </p:ext>
            </p:extLst>
          </p:nvPr>
        </p:nvGraphicFramePr>
        <p:xfrm>
          <a:off x="1086395" y="932660"/>
          <a:ext cx="6942668" cy="385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/>
          <p:cNvSpPr/>
          <p:nvPr/>
        </p:nvSpPr>
        <p:spPr>
          <a:xfrm>
            <a:off x="2578608" y="2478024"/>
            <a:ext cx="338328" cy="329184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394878" y="2478024"/>
            <a:ext cx="338328" cy="329184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219106" y="2478024"/>
            <a:ext cx="338328" cy="329184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581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0" y="507142"/>
            <a:ext cx="7517503" cy="4271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1" y="4572000"/>
            <a:ext cx="7832056" cy="1600200"/>
          </a:xfrm>
        </p:spPr>
        <p:txBody>
          <a:bodyPr>
            <a:normAutofit/>
          </a:bodyPr>
          <a:lstStyle/>
          <a:p>
            <a:r>
              <a:rPr lang="en-US" sz="4800" dirty="0"/>
              <a:t>Second Language Acquisition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2293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019" y="1592393"/>
            <a:ext cx="3471869" cy="2628015"/>
          </a:xfrm>
        </p:spPr>
        <p:txBody>
          <a:bodyPr>
            <a:norm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analyze</a:t>
            </a:r>
            <a:r>
              <a:rPr lang="en-US" dirty="0"/>
              <a:t> the </a:t>
            </a:r>
            <a:r>
              <a:rPr lang="en-US" b="1" dirty="0"/>
              <a:t>second language acquisition process </a:t>
            </a:r>
            <a:r>
              <a:rPr lang="en-US" dirty="0"/>
              <a:t>and understand its impact in the education of English Language Learners.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439" y="662976"/>
            <a:ext cx="323857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7" y="1574752"/>
            <a:ext cx="3618869" cy="2628015"/>
          </a:xfrm>
        </p:spPr>
        <p:txBody>
          <a:bodyPr>
            <a:no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discuss</a:t>
            </a:r>
            <a:r>
              <a:rPr lang="en-US" dirty="0"/>
              <a:t> with my peers the </a:t>
            </a:r>
            <a:r>
              <a:rPr lang="en-US" b="1" dirty="0"/>
              <a:t>second language acquisition process</a:t>
            </a:r>
            <a:r>
              <a:rPr lang="en-US" dirty="0"/>
              <a:t> and I will share orally and in writing my individual language profile.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317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2076">
            <a:off x="2803558" y="2551177"/>
            <a:ext cx="36496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20682743">
            <a:off x="2974793" y="1421917"/>
            <a:ext cx="272367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Let’s</a:t>
            </a:r>
          </a:p>
        </p:txBody>
      </p:sp>
      <p:sp>
        <p:nvSpPr>
          <p:cNvPr id="27662" name="TextBox 3"/>
          <p:cNvSpPr txBox="1">
            <a:spLocks noChangeArrowheads="1"/>
          </p:cNvSpPr>
          <p:nvPr/>
        </p:nvSpPr>
        <p:spPr bwMode="auto">
          <a:xfrm rot="20690054">
            <a:off x="4128039" y="3670820"/>
            <a:ext cx="20193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b="1" dirty="0" err="1">
                <a:solidFill>
                  <a:srgbClr val="000000"/>
                </a:solidFill>
              </a:rPr>
              <a:t>kahoot.it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 Anticipation Guide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991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2995" y="1122829"/>
            <a:ext cx="2801031" cy="3407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“Language stands at the center of the many interdependent </a:t>
            </a:r>
            <a:r>
              <a:rPr lang="en-US" sz="2400" b="1" dirty="0"/>
              <a:t>cognitive, affective, and social </a:t>
            </a:r>
            <a:r>
              <a:rPr lang="en-US" sz="2400" dirty="0"/>
              <a:t>factors that shape learning”.</a:t>
            </a:r>
          </a:p>
          <a:p>
            <a:pPr marL="0" indent="0" algn="ctr">
              <a:buNone/>
            </a:pPr>
            <a:r>
              <a:rPr lang="en-US" sz="2400" i="1" dirty="0"/>
              <a:t>David Corson, 1999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9139" y="848737"/>
            <a:ext cx="4698260" cy="3955991"/>
            <a:chOff x="5580327" y="2358803"/>
            <a:chExt cx="6781800" cy="4267200"/>
          </a:xfrm>
        </p:grpSpPr>
        <p:graphicFrame>
          <p:nvGraphicFramePr>
            <p:cNvPr id="5" name="Content Placehold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04053005"/>
                </p:ext>
              </p:extLst>
            </p:nvPr>
          </p:nvGraphicFramePr>
          <p:xfrm>
            <a:off x="5580327" y="2358803"/>
            <a:ext cx="6781800" cy="4267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7798754" y="3803818"/>
              <a:ext cx="2302419" cy="10955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LANGUAGE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=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IDENTITY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92261" y="5815387"/>
            <a:ext cx="145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3-Step Interview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1270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94967" y="5569223"/>
            <a:ext cx="6619244" cy="566739"/>
          </a:xfrm>
        </p:spPr>
        <p:txBody>
          <a:bodyPr>
            <a:noAutofit/>
          </a:bodyPr>
          <a:lstStyle/>
          <a:p>
            <a:r>
              <a:rPr lang="en-US" sz="4800" dirty="0"/>
              <a:t>The Iceberg Theory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>
          <a:xfrm>
            <a:off x="694965" y="6135959"/>
            <a:ext cx="6619244" cy="493712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J. Cummins, 1981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71730" y="856440"/>
            <a:ext cx="8225260" cy="4095693"/>
            <a:chOff x="1155858" y="228600"/>
            <a:chExt cx="8763930" cy="4095693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2201836" y="2620981"/>
              <a:ext cx="1018127" cy="1640286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482" y="228600"/>
              <a:ext cx="6270853" cy="334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259895" y="2620983"/>
              <a:ext cx="1018127" cy="1640284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 flipH="1">
              <a:off x="7699901" y="2285229"/>
              <a:ext cx="1018127" cy="1640284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 flipH="1">
              <a:off x="7671326" y="2315389"/>
              <a:ext cx="1018127" cy="1640286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4398067" y="721135"/>
              <a:ext cx="230978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B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asic          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I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nterpersonal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C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ommunication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kills</a:t>
              </a: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>
              <a:off x="7587750" y="2317379"/>
              <a:ext cx="121567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>
              <a:off x="2737258" y="2240264"/>
              <a:ext cx="66775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2906609" y="3677962"/>
              <a:ext cx="56667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C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ognitive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A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cademic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L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anguage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P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roficiency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7475211" y="1061067"/>
              <a:ext cx="13540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75367A"/>
                  </a:solidFill>
                  <a:latin typeface="+mn-lt"/>
                </a:rPr>
                <a:t>1-3 years</a:t>
              </a: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8565752" y="2738118"/>
              <a:ext cx="13540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75367A"/>
                  </a:solidFill>
                  <a:latin typeface="+mn-lt"/>
                </a:rPr>
                <a:t>5-7 years</a:t>
              </a: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2439734" y="936584"/>
              <a:ext cx="1354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75367A"/>
                  </a:solidFill>
                  <a:latin typeface="+mn-lt"/>
                </a:rPr>
                <a:t>BICS</a:t>
              </a: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1155858" y="2647856"/>
              <a:ext cx="1354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75367A"/>
                  </a:solidFill>
                  <a:latin typeface="+mn-lt"/>
                </a:rPr>
                <a:t>CALP</a:t>
              </a:r>
            </a:p>
          </p:txBody>
        </p:sp>
      </p:grpSp>
      <p:pic>
        <p:nvPicPr>
          <p:cNvPr id="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300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781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08" y="5569224"/>
            <a:ext cx="6619244" cy="566739"/>
          </a:xfrm>
        </p:spPr>
        <p:txBody>
          <a:bodyPr>
            <a:noAutofit/>
          </a:bodyPr>
          <a:lstStyle/>
          <a:p>
            <a:r>
              <a:rPr lang="en-US" sz="4800" dirty="0"/>
              <a:t>Double Iceberg Theory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506" y="6135960"/>
            <a:ext cx="6619244" cy="493712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J. Cummins, 1981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70522" y="898230"/>
            <a:ext cx="7790735" cy="4215297"/>
            <a:chOff x="1350206" y="502576"/>
            <a:chExt cx="8412956" cy="4215296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602699" y="2405321"/>
              <a:ext cx="1160463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798674" y="2641859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74" y="75908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770099" y="2672021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2027274" y="2405321"/>
              <a:ext cx="4365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5080037" y="2538671"/>
              <a:ext cx="1417637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74" y="75908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602699" y="2381509"/>
              <a:ext cx="1160463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4519649" y="2779971"/>
              <a:ext cx="7413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8651912" y="2341821"/>
              <a:ext cx="46196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7859085" y="502576"/>
              <a:ext cx="18018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L2          1-3 years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350206" y="507097"/>
              <a:ext cx="1803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L1          1-3 years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840506" y="3548321"/>
              <a:ext cx="1776412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L1+L2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5-7 years</a:t>
              </a:r>
            </a:p>
          </p:txBody>
        </p:sp>
      </p:grpSp>
      <p:sp>
        <p:nvSpPr>
          <p:cNvPr id="19" name="Left-Right Arrow 18"/>
          <p:cNvSpPr/>
          <p:nvPr/>
        </p:nvSpPr>
        <p:spPr>
          <a:xfrm>
            <a:off x="4125321" y="3362660"/>
            <a:ext cx="1068572" cy="2445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630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of Concepts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44620" y="934581"/>
            <a:ext cx="6438573" cy="3355041"/>
            <a:chOff x="2548434" y="2493728"/>
            <a:chExt cx="7367933" cy="3536704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548434" y="2493728"/>
              <a:ext cx="3529858" cy="3536703"/>
              <a:chOff x="1104" y="1440"/>
              <a:chExt cx="1776" cy="1770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7" name="Oval 8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576" cy="576"/>
              </a:xfrm>
              <a:prstGeom prst="wedgeEllipseCallout">
                <a:avLst>
                  <a:gd name="adj1" fmla="val -43750"/>
                  <a:gd name="adj2" fmla="val 78301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AutoShape 10"/>
              <p:cNvSpPr>
                <a:spLocks noChangeArrowheads="1"/>
              </p:cNvSpPr>
              <p:nvPr/>
            </p:nvSpPr>
            <p:spPr bwMode="auto">
              <a:xfrm flipH="1">
                <a:off x="1488" y="1728"/>
                <a:ext cx="576" cy="576"/>
              </a:xfrm>
              <a:prstGeom prst="wedgeEllipseCallout">
                <a:avLst>
                  <a:gd name="adj1" fmla="val -43750"/>
                  <a:gd name="adj2" fmla="val 78296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2112" y="1872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L2</a:t>
                </a:r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1536" y="1872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L1</a:t>
                </a:r>
              </a:p>
            </p:txBody>
          </p:sp>
        </p:grp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6386509" y="2493729"/>
              <a:ext cx="3529858" cy="3536703"/>
              <a:chOff x="3216" y="1440"/>
              <a:chExt cx="1776" cy="1770"/>
            </a:xfrm>
          </p:grpSpPr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4" name="Oval 15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4272" y="2438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latin typeface="Papyrus" charset="0"/>
                  </a:rPr>
                  <a:t>L2</a:t>
                </a:r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3552" y="2438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latin typeface="Papyrus" charset="0"/>
                  </a:rPr>
                  <a:t>L1</a:t>
                </a:r>
              </a:p>
            </p:txBody>
          </p:sp>
          <p:sp>
            <p:nvSpPr>
              <p:cNvPr id="17" name="AutoShape 18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8" name="AutoShape 19"/>
              <p:cNvSpPr>
                <a:spLocks noChangeArrowheads="1"/>
              </p:cNvSpPr>
              <p:nvPr/>
            </p:nvSpPr>
            <p:spPr bwMode="auto">
              <a:xfrm flipH="1">
                <a:off x="3696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3792" y="1910"/>
                <a:ext cx="72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CALP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831761" y="6218000"/>
            <a:ext cx="173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J. Cummins, 1981</a:t>
            </a: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178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Other Words…</a:t>
            </a:r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31890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4182" y="6234208"/>
            <a:ext cx="173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J. Cummins, 1981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46762" y="1450789"/>
            <a:ext cx="7496446" cy="3049709"/>
            <a:chOff x="2483815" y="2692182"/>
            <a:chExt cx="7760737" cy="3049709"/>
          </a:xfrm>
        </p:grpSpPr>
        <p:grpSp>
          <p:nvGrpSpPr>
            <p:cNvPr id="7" name="Group 1047"/>
            <p:cNvGrpSpPr>
              <a:grpSpLocks/>
            </p:cNvGrpSpPr>
            <p:nvPr/>
          </p:nvGrpSpPr>
          <p:grpSpPr bwMode="auto">
            <a:xfrm>
              <a:off x="2483815" y="2721935"/>
              <a:ext cx="2758443" cy="2774433"/>
              <a:chOff x="3216" y="1440"/>
              <a:chExt cx="1776" cy="1770"/>
            </a:xfrm>
          </p:grpSpPr>
          <p:pic>
            <p:nvPicPr>
              <p:cNvPr id="8" name="Picture 10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9" name="Oval 1037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Text Box 1041"/>
              <p:cNvSpPr txBox="1">
                <a:spLocks noChangeArrowheads="1"/>
              </p:cNvSpPr>
              <p:nvPr/>
            </p:nvSpPr>
            <p:spPr bwMode="auto">
              <a:xfrm>
                <a:off x="4272" y="2438"/>
                <a:ext cx="480" cy="2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rgbClr val="75367A"/>
                    </a:solidFill>
                    <a:latin typeface="+mn-lt"/>
                    <a:ea typeface="+mn-ea"/>
                  </a:rPr>
                  <a:t>L2</a:t>
                </a:r>
              </a:p>
            </p:txBody>
          </p:sp>
          <p:sp>
            <p:nvSpPr>
              <p:cNvPr id="11" name="Text Box 1042"/>
              <p:cNvSpPr txBox="1">
                <a:spLocks noChangeArrowheads="1"/>
              </p:cNvSpPr>
              <p:nvPr/>
            </p:nvSpPr>
            <p:spPr bwMode="auto">
              <a:xfrm>
                <a:off x="3552" y="2438"/>
                <a:ext cx="480" cy="2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rgbClr val="75367A"/>
                    </a:solidFill>
                    <a:latin typeface="+mn-lt"/>
                    <a:ea typeface="+mn-ea"/>
                  </a:rPr>
                  <a:t>L1</a:t>
                </a:r>
              </a:p>
            </p:txBody>
          </p:sp>
          <p:sp>
            <p:nvSpPr>
              <p:cNvPr id="12" name="AutoShape 1043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" name="AutoShape 1044"/>
              <p:cNvSpPr>
                <a:spLocks noChangeArrowheads="1"/>
              </p:cNvSpPr>
              <p:nvPr/>
            </p:nvSpPr>
            <p:spPr bwMode="auto">
              <a:xfrm flipH="1">
                <a:off x="3696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" name="Text Box 1045"/>
              <p:cNvSpPr txBox="1">
                <a:spLocks noChangeArrowheads="1"/>
              </p:cNvSpPr>
              <p:nvPr/>
            </p:nvSpPr>
            <p:spPr bwMode="auto">
              <a:xfrm>
                <a:off x="3792" y="1877"/>
                <a:ext cx="720" cy="45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chemeClr val="bg2"/>
                    </a:solidFill>
                    <a:latin typeface="+mn-lt"/>
                    <a:ea typeface="+mn-ea"/>
                  </a:rPr>
                  <a:t>CALP</a:t>
                </a:r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5716598" y="2693891"/>
              <a:ext cx="4419600" cy="2209800"/>
              <a:chOff x="1008" y="1680"/>
              <a:chExt cx="4560" cy="1824"/>
            </a:xfrm>
          </p:grpSpPr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800" y="2496"/>
                <a:ext cx="587" cy="845"/>
              </a:xfrm>
              <a:custGeom>
                <a:avLst/>
                <a:gdLst>
                  <a:gd name="T0" fmla="*/ 0 w 912"/>
                  <a:gd name="T1" fmla="*/ 0 h 912"/>
                  <a:gd name="T2" fmla="*/ 32 w 912"/>
                  <a:gd name="T3" fmla="*/ 164 h 912"/>
                  <a:gd name="T4" fmla="*/ 32 w 912"/>
                  <a:gd name="T5" fmla="*/ 196 h 912"/>
                  <a:gd name="T6" fmla="*/ 48 w 912"/>
                  <a:gd name="T7" fmla="*/ 296 h 912"/>
                  <a:gd name="T8" fmla="*/ 48 w 912"/>
                  <a:gd name="T9" fmla="*/ 360 h 912"/>
                  <a:gd name="T10" fmla="*/ 85 w 912"/>
                  <a:gd name="T11" fmla="*/ 492 h 912"/>
                  <a:gd name="T12" fmla="*/ 85 w 912"/>
                  <a:gd name="T13" fmla="*/ 557 h 912"/>
                  <a:gd name="T14" fmla="*/ 100 w 912"/>
                  <a:gd name="T15" fmla="*/ 623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noFill/>
              <a:ln w="2540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056" y="2640"/>
                <a:ext cx="402" cy="845"/>
              </a:xfrm>
              <a:custGeom>
                <a:avLst/>
                <a:gdLst>
                  <a:gd name="T0" fmla="*/ 70 w 624"/>
                  <a:gd name="T1" fmla="*/ 0 h 912"/>
                  <a:gd name="T2" fmla="*/ 43 w 624"/>
                  <a:gd name="T3" fmla="*/ 132 h 912"/>
                  <a:gd name="T4" fmla="*/ 43 w 624"/>
                  <a:gd name="T5" fmla="*/ 196 h 912"/>
                  <a:gd name="T6" fmla="*/ 32 w 624"/>
                  <a:gd name="T7" fmla="*/ 263 h 912"/>
                  <a:gd name="T8" fmla="*/ 16 w 624"/>
                  <a:gd name="T9" fmla="*/ 394 h 912"/>
                  <a:gd name="T10" fmla="*/ 21 w 624"/>
                  <a:gd name="T11" fmla="*/ 460 h 912"/>
                  <a:gd name="T12" fmla="*/ 0 w 624"/>
                  <a:gd name="T13" fmla="*/ 623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noFill/>
              <a:ln w="2540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18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1680"/>
                <a:ext cx="2476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038" y="2659"/>
                <a:ext cx="402" cy="845"/>
              </a:xfrm>
              <a:custGeom>
                <a:avLst/>
                <a:gdLst>
                  <a:gd name="T0" fmla="*/ 70 w 624"/>
                  <a:gd name="T1" fmla="*/ 0 h 912"/>
                  <a:gd name="T2" fmla="*/ 43 w 624"/>
                  <a:gd name="T3" fmla="*/ 132 h 912"/>
                  <a:gd name="T4" fmla="*/ 43 w 624"/>
                  <a:gd name="T5" fmla="*/ 196 h 912"/>
                  <a:gd name="T6" fmla="*/ 32 w 624"/>
                  <a:gd name="T7" fmla="*/ 263 h 912"/>
                  <a:gd name="T8" fmla="*/ 16 w 624"/>
                  <a:gd name="T9" fmla="*/ 394 h 912"/>
                  <a:gd name="T10" fmla="*/ 21 w 624"/>
                  <a:gd name="T11" fmla="*/ 460 h 912"/>
                  <a:gd name="T12" fmla="*/ 0 w 624"/>
                  <a:gd name="T13" fmla="*/ 623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H="1">
                <a:off x="1042" y="2630"/>
                <a:ext cx="375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>
                <a:off x="3123" y="2478"/>
                <a:ext cx="717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22" name="Picture 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1680"/>
                <a:ext cx="2476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800" y="2481"/>
                <a:ext cx="587" cy="845"/>
              </a:xfrm>
              <a:custGeom>
                <a:avLst/>
                <a:gdLst>
                  <a:gd name="T0" fmla="*/ 0 w 912"/>
                  <a:gd name="T1" fmla="*/ 0 h 912"/>
                  <a:gd name="T2" fmla="*/ 32 w 912"/>
                  <a:gd name="T3" fmla="*/ 164 h 912"/>
                  <a:gd name="T4" fmla="*/ 32 w 912"/>
                  <a:gd name="T5" fmla="*/ 196 h 912"/>
                  <a:gd name="T6" fmla="*/ 48 w 912"/>
                  <a:gd name="T7" fmla="*/ 296 h 912"/>
                  <a:gd name="T8" fmla="*/ 48 w 912"/>
                  <a:gd name="T9" fmla="*/ 360 h 912"/>
                  <a:gd name="T10" fmla="*/ 85 w 912"/>
                  <a:gd name="T11" fmla="*/ 492 h 912"/>
                  <a:gd name="T12" fmla="*/ 85 w 912"/>
                  <a:gd name="T13" fmla="*/ 557 h 912"/>
                  <a:gd name="T14" fmla="*/ 100 w 912"/>
                  <a:gd name="T15" fmla="*/ 623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 flipH="1">
                <a:off x="2770" y="2630"/>
                <a:ext cx="375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4851" y="2478"/>
                <a:ext cx="717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6326198" y="4370291"/>
              <a:ext cx="3124200" cy="106182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CALP Transfer                         L1-L2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US" dirty="0">
                <a:solidFill>
                  <a:schemeClr val="tx2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8796752" y="2693891"/>
              <a:ext cx="1447800" cy="6463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BICS              L2</a:t>
              </a:r>
            </a:p>
          </p:txBody>
        </p:sp>
        <p:grpSp>
          <p:nvGrpSpPr>
            <p:cNvPr id="28" name="Group 34"/>
            <p:cNvGrpSpPr>
              <a:grpSpLocks/>
            </p:cNvGrpSpPr>
            <p:nvPr/>
          </p:nvGrpSpPr>
          <p:grpSpPr bwMode="auto">
            <a:xfrm>
              <a:off x="5792798" y="3455891"/>
              <a:ext cx="3962400" cy="2286000"/>
              <a:chOff x="3657600" y="3276600"/>
              <a:chExt cx="3733800" cy="2286000"/>
            </a:xfrm>
          </p:grpSpPr>
          <p:sp>
            <p:nvSpPr>
              <p:cNvPr id="29" name="AutoShape 1044"/>
              <p:cNvSpPr>
                <a:spLocks noChangeArrowheads="1"/>
              </p:cNvSpPr>
              <p:nvPr/>
            </p:nvSpPr>
            <p:spPr bwMode="auto">
              <a:xfrm flipH="1" flipV="1">
                <a:off x="3657600" y="3276600"/>
                <a:ext cx="3733800" cy="2286000"/>
              </a:xfrm>
              <a:prstGeom prst="wedgeEllipseCallout">
                <a:avLst>
                  <a:gd name="adj1" fmla="val -27296"/>
                  <a:gd name="adj2" fmla="val 76250"/>
                </a:avLst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Times New Roman" charset="0"/>
                  <a:ea typeface="+mn-ea"/>
                </a:endParaRPr>
              </a:p>
            </p:txBody>
          </p:sp>
          <p:sp>
            <p:nvSpPr>
              <p:cNvPr id="30" name="AutoShape 1044"/>
              <p:cNvSpPr>
                <a:spLocks noChangeArrowheads="1"/>
              </p:cNvSpPr>
              <p:nvPr/>
            </p:nvSpPr>
            <p:spPr bwMode="auto">
              <a:xfrm flipV="1">
                <a:off x="3657600" y="3276600"/>
                <a:ext cx="3733800" cy="2286000"/>
              </a:xfrm>
              <a:prstGeom prst="wedgeEllipseCallout">
                <a:avLst>
                  <a:gd name="adj1" fmla="val -23469"/>
                  <a:gd name="adj2" fmla="val 76875"/>
                </a:avLst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Times New Roman" charset="0"/>
                  <a:ea typeface="+mn-ea"/>
                </a:endParaRPr>
              </a:p>
            </p:txBody>
          </p:sp>
        </p:grp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5216586" y="2692182"/>
              <a:ext cx="1447800" cy="6463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BICS              L1</a:t>
              </a:r>
            </a:p>
          </p:txBody>
        </p:sp>
      </p:grpSp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1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26" y="1961484"/>
            <a:ext cx="2739990" cy="1600200"/>
          </a:xfrm>
        </p:spPr>
        <p:txBody>
          <a:bodyPr>
            <a:noAutofit/>
          </a:bodyPr>
          <a:lstStyle/>
          <a:p>
            <a:r>
              <a:rPr lang="en-US" sz="4800" dirty="0"/>
              <a:t>Research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9396" y="1021946"/>
            <a:ext cx="417081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stronger</a:t>
            </a:r>
            <a:r>
              <a:rPr lang="en-US" sz="2400" dirty="0"/>
              <a:t> </a:t>
            </a:r>
            <a:r>
              <a:rPr lang="en-US" sz="2400" i="1" dirty="0"/>
              <a:t>academically and cognitively </a:t>
            </a:r>
            <a:r>
              <a:rPr lang="en-US" sz="2400" dirty="0"/>
              <a:t>the L1, the stronger the L2.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weaker</a:t>
            </a:r>
            <a:r>
              <a:rPr lang="en-US" sz="2400" dirty="0"/>
              <a:t> </a:t>
            </a:r>
            <a:r>
              <a:rPr lang="en-US" sz="2400" i="1" dirty="0"/>
              <a:t>academically and cognitively </a:t>
            </a:r>
            <a:r>
              <a:rPr lang="en-US" sz="2400" dirty="0"/>
              <a:t>the L1, the weaker the L2.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510" y="3290577"/>
            <a:ext cx="2701476" cy="1218403"/>
          </a:xfrm>
        </p:spPr>
        <p:txBody>
          <a:bodyPr>
            <a:normAutofit/>
          </a:bodyPr>
          <a:lstStyle/>
          <a:p>
            <a:r>
              <a:rPr lang="en-US" sz="1800" i="1" dirty="0"/>
              <a:t>W. Thomas &amp; V. Collier,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0782" y="5609053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Turn and Talk</a:t>
            </a:r>
          </a:p>
          <a:p>
            <a:pPr algn="r"/>
            <a:r>
              <a:rPr lang="en-US" sz="1400" dirty="0"/>
              <a:t>Think-Pair-Share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418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392" y="5614495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My Language Profile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>
          <a:xfrm>
            <a:off x="5112405" y="5631453"/>
            <a:ext cx="1048362" cy="493712"/>
          </a:xfrm>
        </p:spPr>
        <p:txBody>
          <a:bodyPr>
            <a:normAutofit/>
          </a:bodyPr>
          <a:lstStyle/>
          <a:p>
            <a:r>
              <a:rPr lang="en-US" sz="2400" dirty="0"/>
              <a:t>1999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77379" y="983010"/>
            <a:ext cx="7449125" cy="3820650"/>
            <a:chOff x="1350206" y="396246"/>
            <a:chExt cx="8412956" cy="3820649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8602699" y="2298991"/>
              <a:ext cx="1160463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1798674" y="2535529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74" y="65275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1770099" y="2565691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 flipH="1">
              <a:off x="2027274" y="2298991"/>
              <a:ext cx="4365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5080037" y="2432341"/>
              <a:ext cx="1417637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74" y="65275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8602699" y="2275179"/>
              <a:ext cx="1160463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 flipH="1">
              <a:off x="4519649" y="2673641"/>
              <a:ext cx="7413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8651912" y="2235491"/>
              <a:ext cx="46196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auto">
            <a:xfrm>
              <a:off x="7859085" y="396246"/>
              <a:ext cx="18018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English</a:t>
              </a:r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1350206" y="400767"/>
              <a:ext cx="1803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Spanish</a:t>
              </a:r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4029736" y="3816785"/>
              <a:ext cx="34915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Spanish + English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6241311" y="872292"/>
              <a:ext cx="1412420" cy="11852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2561" r="15207"/>
            <a:stretch/>
          </p:blipFill>
          <p:spPr bwMode="auto">
            <a:xfrm>
              <a:off x="2169037" y="3009006"/>
              <a:ext cx="3434316" cy="715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57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5" t="8037" r="44523" b="45084"/>
            <a:stretch/>
          </p:blipFill>
          <p:spPr bwMode="auto">
            <a:xfrm rot="19423389">
              <a:off x="4556168" y="897630"/>
              <a:ext cx="340241" cy="12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58" name="Oval 57"/>
            <p:cNvSpPr/>
            <p:nvPr/>
          </p:nvSpPr>
          <p:spPr>
            <a:xfrm>
              <a:off x="6060558" y="1323425"/>
              <a:ext cx="757791" cy="6452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56622" y="1499363"/>
              <a:ext cx="757791" cy="6452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037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217" y="5595543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My Language Profile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half" idx="2"/>
          </p:nvPr>
        </p:nvSpPr>
        <p:spPr>
          <a:xfrm>
            <a:off x="5212957" y="5631460"/>
            <a:ext cx="2272502" cy="493712"/>
          </a:xfrm>
        </p:spPr>
        <p:txBody>
          <a:bodyPr>
            <a:normAutofit/>
          </a:bodyPr>
          <a:lstStyle/>
          <a:p>
            <a:r>
              <a:rPr lang="is-IS" sz="2400" dirty="0"/>
              <a:t>2017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2718" y="1021853"/>
            <a:ext cx="7560098" cy="3820650"/>
            <a:chOff x="996704" y="396245"/>
            <a:chExt cx="6309721" cy="3820650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6436078" y="2298994"/>
              <a:ext cx="870347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333056" y="2535534"/>
              <a:ext cx="596504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909" y="652754"/>
              <a:ext cx="3670697" cy="26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311625" y="2565695"/>
              <a:ext cx="596504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H="1">
              <a:off x="1504507" y="2298991"/>
              <a:ext cx="32742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3794079" y="2432341"/>
              <a:ext cx="1063228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3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308" y="652754"/>
              <a:ext cx="3670697" cy="26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6436078" y="2275179"/>
              <a:ext cx="870347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 flipH="1">
              <a:off x="3373788" y="2673641"/>
              <a:ext cx="55602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6472984" y="2235491"/>
              <a:ext cx="34647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5878364" y="396245"/>
              <a:ext cx="135136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English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996704" y="400767"/>
              <a:ext cx="13525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Spanish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006353" y="3816785"/>
              <a:ext cx="26472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Spanish + English</a:t>
              </a:r>
            </a:p>
          </p:txBody>
        </p:sp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5007" r="15207"/>
            <a:stretch/>
          </p:blipFill>
          <p:spPr bwMode="auto">
            <a:xfrm>
              <a:off x="1610831" y="3072812"/>
              <a:ext cx="2575737" cy="65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3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5" t="8037" r="44523" b="45084"/>
            <a:stretch/>
          </p:blipFill>
          <p:spPr bwMode="auto">
            <a:xfrm rot="19423389">
              <a:off x="3401179" y="897631"/>
              <a:ext cx="255181" cy="12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5535" r="15207"/>
            <a:stretch/>
          </p:blipFill>
          <p:spPr bwMode="auto">
            <a:xfrm>
              <a:off x="4208453" y="2934587"/>
              <a:ext cx="2575737" cy="6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7" name="Left-Right Arrow 46"/>
            <p:cNvSpPr/>
            <p:nvPr/>
          </p:nvSpPr>
          <p:spPr>
            <a:xfrm>
              <a:off x="3740004" y="2934590"/>
              <a:ext cx="1068572" cy="24454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915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352" y="748936"/>
            <a:ext cx="7563511" cy="40190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3525" y="5231054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Your Turn!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half" idx="2"/>
          </p:nvPr>
        </p:nvSpPr>
        <p:spPr>
          <a:xfrm>
            <a:off x="733523" y="5669369"/>
            <a:ext cx="6619244" cy="493712"/>
          </a:xfrm>
        </p:spPr>
        <p:txBody>
          <a:bodyPr>
            <a:normAutofit/>
          </a:bodyPr>
          <a:lstStyle/>
          <a:p>
            <a:r>
              <a:rPr lang="en-US" sz="2400" dirty="0"/>
              <a:t>Create your own language profile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7672" y="5838173"/>
            <a:ext cx="149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Birthday Line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22204" y="770676"/>
            <a:ext cx="7848625" cy="3923421"/>
            <a:chOff x="322513" y="499565"/>
            <a:chExt cx="7848625" cy="3923421"/>
          </a:xfrm>
        </p:grpSpPr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3399786" y="3715100"/>
              <a:ext cx="159223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L1+L2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22513" y="499565"/>
              <a:ext cx="7848625" cy="3453735"/>
              <a:chOff x="308242" y="499565"/>
              <a:chExt cx="7848625" cy="3453735"/>
            </a:xfrm>
          </p:grpSpPr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6875509" y="2402310"/>
                <a:ext cx="1040146" cy="1497013"/>
              </a:xfrm>
              <a:custGeom>
                <a:avLst/>
                <a:gdLst>
                  <a:gd name="T0" fmla="*/ 0 w 912"/>
                  <a:gd name="T1" fmla="*/ 0 h 912"/>
                  <a:gd name="T2" fmla="*/ 2147483647 w 912"/>
                  <a:gd name="T3" fmla="*/ 2147483647 h 912"/>
                  <a:gd name="T4" fmla="*/ 2147483647 w 912"/>
                  <a:gd name="T5" fmla="*/ 2147483647 h 912"/>
                  <a:gd name="T6" fmla="*/ 2147483647 w 912"/>
                  <a:gd name="T7" fmla="*/ 2147483647 h 912"/>
                  <a:gd name="T8" fmla="*/ 2147483647 w 912"/>
                  <a:gd name="T9" fmla="*/ 2147483647 h 912"/>
                  <a:gd name="T10" fmla="*/ 2147483647 w 912"/>
                  <a:gd name="T11" fmla="*/ 2147483647 h 912"/>
                  <a:gd name="T12" fmla="*/ 2147483647 w 912"/>
                  <a:gd name="T13" fmla="*/ 2147483647 h 912"/>
                  <a:gd name="T14" fmla="*/ 2147483647 w 912"/>
                  <a:gd name="T15" fmla="*/ 2147483647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62" name="Picture 8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913" y="756073"/>
                <a:ext cx="4386825" cy="260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651363" y="2535661"/>
                <a:ext cx="1270656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64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698" y="756073"/>
                <a:ext cx="4386825" cy="260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H="1">
                <a:off x="3149077" y="2776961"/>
                <a:ext cx="664498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" name="Text Box 16"/>
              <p:cNvSpPr txBox="1">
                <a:spLocks noChangeArrowheads="1"/>
              </p:cNvSpPr>
              <p:nvPr/>
            </p:nvSpPr>
            <p:spPr bwMode="auto">
              <a:xfrm>
                <a:off x="6541866" y="499565"/>
                <a:ext cx="161500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75367A"/>
                    </a:solidFill>
                    <a:latin typeface="+mn-lt"/>
                  </a:rPr>
                  <a:t>BICS L2</a:t>
                </a:r>
              </a:p>
            </p:txBody>
          </p:sp>
          <p:sp>
            <p:nvSpPr>
              <p:cNvPr id="67" name="Text Box 17"/>
              <p:cNvSpPr txBox="1">
                <a:spLocks noChangeArrowheads="1"/>
              </p:cNvSpPr>
              <p:nvPr/>
            </p:nvSpPr>
            <p:spPr bwMode="auto">
              <a:xfrm>
                <a:off x="308242" y="504086"/>
                <a:ext cx="161642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75367A"/>
                    </a:solidFill>
                    <a:latin typeface="+mn-lt"/>
                  </a:rPr>
                  <a:t>BICS L1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442030" y="2338810"/>
                <a:ext cx="5507748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3209212" y="2381165"/>
                <a:ext cx="712877" cy="1495425"/>
              </a:xfrm>
              <a:custGeom>
                <a:avLst/>
                <a:gdLst>
                  <a:gd name="T0" fmla="*/ 2147483647 w 624"/>
                  <a:gd name="T1" fmla="*/ 0 h 912"/>
                  <a:gd name="T2" fmla="*/ 2147483647 w 624"/>
                  <a:gd name="T3" fmla="*/ 2147483647 h 912"/>
                  <a:gd name="T4" fmla="*/ 2147483647 w 624"/>
                  <a:gd name="T5" fmla="*/ 2147483647 h 912"/>
                  <a:gd name="T6" fmla="*/ 2147483647 w 624"/>
                  <a:gd name="T7" fmla="*/ 2147483647 h 912"/>
                  <a:gd name="T8" fmla="*/ 2147483647 w 624"/>
                  <a:gd name="T9" fmla="*/ 2147483647 h 912"/>
                  <a:gd name="T10" fmla="*/ 2147483647 w 624"/>
                  <a:gd name="T11" fmla="*/ 2147483647 h 912"/>
                  <a:gd name="T12" fmla="*/ 0 w 624"/>
                  <a:gd name="T13" fmla="*/ 2147483647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72275" y="2905550"/>
                <a:ext cx="2264394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72275" y="2420279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"/>
              <p:cNvSpPr>
                <a:spLocks/>
              </p:cNvSpPr>
              <p:nvPr/>
            </p:nvSpPr>
            <p:spPr bwMode="auto">
              <a:xfrm>
                <a:off x="689819" y="2435648"/>
                <a:ext cx="712877" cy="1495425"/>
              </a:xfrm>
              <a:custGeom>
                <a:avLst/>
                <a:gdLst>
                  <a:gd name="T0" fmla="*/ 2147483647 w 624"/>
                  <a:gd name="T1" fmla="*/ 0 h 912"/>
                  <a:gd name="T2" fmla="*/ 2147483647 w 624"/>
                  <a:gd name="T3" fmla="*/ 2147483647 h 912"/>
                  <a:gd name="T4" fmla="*/ 2147483647 w 624"/>
                  <a:gd name="T5" fmla="*/ 2147483647 h 912"/>
                  <a:gd name="T6" fmla="*/ 2147483647 w 624"/>
                  <a:gd name="T7" fmla="*/ 2147483647 h 912"/>
                  <a:gd name="T8" fmla="*/ 2147483647 w 624"/>
                  <a:gd name="T9" fmla="*/ 2147483647 h 912"/>
                  <a:gd name="T10" fmla="*/ 2147483647 w 624"/>
                  <a:gd name="T11" fmla="*/ 2147483647 h 912"/>
                  <a:gd name="T12" fmla="*/ 0 w 624"/>
                  <a:gd name="T13" fmla="*/ 2147483647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919249" y="1853540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 flipH="1">
                <a:off x="915111" y="2338633"/>
                <a:ext cx="1868393" cy="21145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353789" y="1875665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456959" y="1007115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935495" y="1016826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2405917">
                <a:off x="2166965" y="1159516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405917">
                <a:off x="4616961" y="1197764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5400000">
                <a:off x="2458197" y="1450703"/>
                <a:ext cx="1009757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5400000">
                <a:off x="4979550" y="1574565"/>
                <a:ext cx="1009757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3147992" y="1641057"/>
                <a:ext cx="420171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5400000">
                <a:off x="5797781" y="1650768"/>
                <a:ext cx="420171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Line 10"/>
              <p:cNvSpPr>
                <a:spLocks noChangeShapeType="1"/>
              </p:cNvSpPr>
              <p:nvPr/>
            </p:nvSpPr>
            <p:spPr bwMode="auto">
              <a:xfrm flipH="1">
                <a:off x="5272227" y="2296606"/>
                <a:ext cx="1868393" cy="21145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3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429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Edmodo Code: ktms9k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90951" y="1351794"/>
            <a:ext cx="2539903" cy="3130812"/>
            <a:chOff x="3277298" y="1351794"/>
            <a:chExt cx="2539903" cy="3130812"/>
          </a:xfrm>
        </p:grpSpPr>
        <p:grpSp>
          <p:nvGrpSpPr>
            <p:cNvPr id="6" name="Group 5"/>
            <p:cNvGrpSpPr/>
            <p:nvPr/>
          </p:nvGrpSpPr>
          <p:grpSpPr>
            <a:xfrm>
              <a:off x="3277298" y="1351794"/>
              <a:ext cx="2539903" cy="2560165"/>
              <a:chOff x="3277298" y="1556619"/>
              <a:chExt cx="2539903" cy="25601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277298" y="1556619"/>
                <a:ext cx="2430662" cy="25601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 descr="Edmodo Logo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9688" y="1679271"/>
                <a:ext cx="2437513" cy="2437513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277298" y="4020941"/>
              <a:ext cx="2539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www.edmodo.com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62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Bilingual Program Models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38570"/>
              </p:ext>
            </p:extLst>
          </p:nvPr>
        </p:nvGraphicFramePr>
        <p:xfrm>
          <a:off x="632161" y="1019507"/>
          <a:ext cx="7966191" cy="37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9569" y="493634"/>
            <a:ext cx="2610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Chapter 89, Jigsaw/</a:t>
            </a:r>
            <a:r>
              <a:rPr lang="en-US" sz="1400" dirty="0" err="1">
                <a:solidFill>
                  <a:srgbClr val="000000"/>
                </a:solidFill>
              </a:rPr>
              <a:t>Frayer</a:t>
            </a:r>
            <a:r>
              <a:rPr lang="en-US" sz="1400" dirty="0">
                <a:solidFill>
                  <a:srgbClr val="000000"/>
                </a:solidFill>
              </a:rPr>
              <a:t> Model</a:t>
            </a:r>
          </a:p>
        </p:txBody>
      </p:sp>
      <p:sp>
        <p:nvSpPr>
          <p:cNvPr id="7" name="Star: 5 Points 6"/>
          <p:cNvSpPr/>
          <p:nvPr/>
        </p:nvSpPr>
        <p:spPr>
          <a:xfrm>
            <a:off x="2455524" y="300675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/>
          <p:cNvSpPr/>
          <p:nvPr/>
        </p:nvSpPr>
        <p:spPr>
          <a:xfrm>
            <a:off x="4265935" y="300675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/>
          <p:cNvSpPr/>
          <p:nvPr/>
        </p:nvSpPr>
        <p:spPr>
          <a:xfrm>
            <a:off x="6076346" y="300675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5 Points 9"/>
          <p:cNvSpPr/>
          <p:nvPr/>
        </p:nvSpPr>
        <p:spPr>
          <a:xfrm>
            <a:off x="5201331" y="3960542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/>
          <p:cNvSpPr/>
          <p:nvPr/>
        </p:nvSpPr>
        <p:spPr>
          <a:xfrm>
            <a:off x="6955272" y="3978595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ar: 5 Points 11"/>
          <p:cNvSpPr/>
          <p:nvPr/>
        </p:nvSpPr>
        <p:spPr>
          <a:xfrm>
            <a:off x="5519498" y="45061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Frayer</a:t>
            </a:r>
            <a:r>
              <a:rPr lang="en-US" dirty="0"/>
              <a:t> Model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97597905"/>
              </p:ext>
            </p:extLst>
          </p:nvPr>
        </p:nvGraphicFramePr>
        <p:xfrm>
          <a:off x="1976065" y="1222624"/>
          <a:ext cx="5298040" cy="2804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9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36" y="4969929"/>
            <a:ext cx="6619244" cy="566739"/>
          </a:xfrm>
        </p:spPr>
        <p:txBody>
          <a:bodyPr>
            <a:noAutofit/>
          </a:bodyPr>
          <a:lstStyle/>
          <a:p>
            <a:r>
              <a:rPr lang="en-US" dirty="0"/>
              <a:t>Karina Elizabeth </a:t>
            </a:r>
            <a:r>
              <a:rPr lang="en-US" dirty="0" err="1"/>
              <a:t>Zuno</a:t>
            </a:r>
            <a:r>
              <a:rPr lang="en-US" dirty="0"/>
              <a:t> Cooley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34" y="5536665"/>
            <a:ext cx="6619244" cy="493712"/>
          </a:xfrm>
        </p:spPr>
        <p:txBody>
          <a:bodyPr>
            <a:normAutofit/>
          </a:bodyPr>
          <a:lstStyle/>
          <a:p>
            <a:r>
              <a:rPr lang="en-US" sz="2400" dirty="0"/>
              <a:t>Karina E. Chapa</a:t>
            </a:r>
          </a:p>
        </p:txBody>
      </p:sp>
      <p:pic>
        <p:nvPicPr>
          <p:cNvPr id="7" name="Picture 6" descr="my name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09" y="1197441"/>
            <a:ext cx="3610587" cy="2143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1745" y="5791740"/>
            <a:ext cx="1107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Small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2296" y="3431276"/>
            <a:ext cx="4618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linkClick r:id="rId4"/>
              </a:rPr>
              <a:t>https://www.mynamemyidentity.org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3959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omas and collier 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54" y="703859"/>
            <a:ext cx="7026801" cy="486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4291" y="5680040"/>
            <a:ext cx="2923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W. Thomas and V. Collier, 2002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9986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71" y="3576247"/>
            <a:ext cx="7543800" cy="1676400"/>
          </a:xfrm>
        </p:spPr>
        <p:txBody>
          <a:bodyPr/>
          <a:lstStyle/>
          <a:p>
            <a:r>
              <a:rPr lang="en-US" dirty="0"/>
              <a:t>English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spanish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76271" y="5252647"/>
            <a:ext cx="6858000" cy="914400"/>
          </a:xfrm>
        </p:spPr>
        <p:txBody>
          <a:bodyPr/>
          <a:lstStyle/>
          <a:p>
            <a:r>
              <a:rPr lang="en-US" dirty="0"/>
              <a:t>Phonology Awareness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497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</a:t>
            </a:r>
            <a:r>
              <a:rPr lang="en-US" sz="3200" dirty="0" err="1"/>
              <a:t>vs</a:t>
            </a:r>
            <a:r>
              <a:rPr lang="en-US" sz="3200" dirty="0"/>
              <a:t> English Phonology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820" y="662929"/>
            <a:ext cx="3618868" cy="576263"/>
          </a:xfrm>
        </p:spPr>
        <p:txBody>
          <a:bodyPr/>
          <a:lstStyle/>
          <a:p>
            <a:r>
              <a:rPr lang="en-US" sz="2800" dirty="0"/>
              <a:t>Spanish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821" y="1453228"/>
            <a:ext cx="3618869" cy="2840039"/>
          </a:xfrm>
        </p:spPr>
        <p:txBody>
          <a:bodyPr>
            <a:normAutofit/>
          </a:bodyPr>
          <a:lstStyle/>
          <a:p>
            <a:r>
              <a:rPr lang="en-US" sz="2000" dirty="0"/>
              <a:t>Based in syllables</a:t>
            </a:r>
          </a:p>
          <a:p>
            <a:endParaRPr lang="en-US" sz="2000" dirty="0"/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mamá	  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  ma-má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manzana   </a:t>
            </a:r>
            <a:r>
              <a:rPr lang="es-MX" sz="2000" dirty="0">
                <a:latin typeface="Century Gothic" charset="0"/>
                <a:sym typeface="Wingdings" charset="0"/>
              </a:rPr>
              <a:t> </a:t>
            </a:r>
            <a:r>
              <a:rPr lang="es-MX" sz="2000" dirty="0">
                <a:latin typeface="Century Gothic" charset="0"/>
              </a:rPr>
              <a:t> man-za-na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sol     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  sol</a:t>
            </a:r>
            <a:endParaRPr lang="en-US" sz="2000" dirty="0">
              <a:latin typeface="Century Gothic" charset="0"/>
            </a:endParaRP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141" y="662929"/>
            <a:ext cx="3618869" cy="576263"/>
          </a:xfrm>
        </p:spPr>
        <p:txBody>
          <a:bodyPr/>
          <a:lstStyle/>
          <a:p>
            <a:r>
              <a:rPr lang="en-US" sz="2800" dirty="0"/>
              <a:t>English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1141" y="1453228"/>
            <a:ext cx="3618869" cy="2840039"/>
          </a:xfrm>
        </p:spPr>
        <p:txBody>
          <a:bodyPr>
            <a:normAutofit/>
          </a:bodyPr>
          <a:lstStyle/>
          <a:p>
            <a:r>
              <a:rPr lang="en-US" sz="2000" dirty="0"/>
              <a:t>Based on phonemes</a:t>
            </a:r>
          </a:p>
          <a:p>
            <a:endParaRPr lang="en-US" sz="2000" dirty="0"/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cat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/k/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bat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/b/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sat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/s/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rat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/r/ /a/  /t/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2340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Phonology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56905275"/>
              </p:ext>
            </p:extLst>
          </p:nvPr>
        </p:nvGraphicFramePr>
        <p:xfrm>
          <a:off x="2563576" y="1591146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51147713"/>
              </p:ext>
            </p:extLst>
          </p:nvPr>
        </p:nvGraphicFramePr>
        <p:xfrm>
          <a:off x="2561459" y="2688992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49214692"/>
              </p:ext>
            </p:extLst>
          </p:nvPr>
        </p:nvGraphicFramePr>
        <p:xfrm>
          <a:off x="2559343" y="3829170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01856" y="1083151"/>
            <a:ext cx="89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8406" y="1080329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CENTER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9623" y="107750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4299" y="1870551"/>
            <a:ext cx="75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2183" y="2982507"/>
            <a:ext cx="109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MEDIUM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0650" y="4122685"/>
            <a:ext cx="68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097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English Phonology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4313327"/>
              </p:ext>
            </p:extLst>
          </p:nvPr>
        </p:nvGraphicFramePr>
        <p:xfrm>
          <a:off x="2577842" y="1591144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636194"/>
              </p:ext>
            </p:extLst>
          </p:nvPr>
        </p:nvGraphicFramePr>
        <p:xfrm>
          <a:off x="2575725" y="2688990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3828559"/>
              </p:ext>
            </p:extLst>
          </p:nvPr>
        </p:nvGraphicFramePr>
        <p:xfrm>
          <a:off x="2573609" y="3829168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01851" y="1083149"/>
            <a:ext cx="89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8401" y="1080327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0973" y="10775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4191" y="1870549"/>
            <a:ext cx="75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2075" y="2982505"/>
            <a:ext cx="109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0542" y="4122683"/>
            <a:ext cx="68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636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</a:t>
            </a:r>
            <a:r>
              <a:rPr lang="en-US" sz="3200" dirty="0" err="1"/>
              <a:t>vs</a:t>
            </a:r>
            <a:r>
              <a:rPr lang="en-US" sz="3200" dirty="0"/>
              <a:t> English Phonology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2" y="652135"/>
            <a:ext cx="3618868" cy="576263"/>
          </a:xfrm>
        </p:spPr>
        <p:txBody>
          <a:bodyPr/>
          <a:lstStyle/>
          <a:p>
            <a:r>
              <a:rPr lang="en-US" sz="2800" dirty="0"/>
              <a:t>English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0593" y="1456859"/>
            <a:ext cx="3618869" cy="2840039"/>
          </a:xfrm>
        </p:spPr>
        <p:txBody>
          <a:bodyPr>
            <a:noAutofit/>
          </a:bodyPr>
          <a:lstStyle/>
          <a:p>
            <a:r>
              <a:rPr lang="en-US" sz="2000" dirty="0"/>
              <a:t>5 vowels = 11+ sounds</a:t>
            </a:r>
          </a:p>
          <a:p>
            <a:r>
              <a:rPr lang="en-US" sz="2000" dirty="0"/>
              <a:t>b / v = different sounds</a:t>
            </a:r>
          </a:p>
          <a:p>
            <a:r>
              <a:rPr lang="en-US" sz="2000" dirty="0"/>
              <a:t>You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bit / bite</a:t>
            </a:r>
          </a:p>
          <a:p>
            <a:pPr marL="0" indent="0">
              <a:buNone/>
            </a:pPr>
            <a:r>
              <a:rPr lang="en-US" sz="2000" dirty="0"/>
              <a:t>bow / bow / vow</a:t>
            </a:r>
          </a:p>
          <a:p>
            <a:pPr marL="0" indent="0">
              <a:buNone/>
            </a:pPr>
            <a:r>
              <a:rPr lang="en-US" sz="2000" dirty="0"/>
              <a:t>bath / bathe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642" y="652135"/>
            <a:ext cx="3618869" cy="576263"/>
          </a:xfrm>
        </p:spPr>
        <p:txBody>
          <a:bodyPr/>
          <a:lstStyle/>
          <a:p>
            <a:r>
              <a:rPr lang="en-US" sz="2800" dirty="0"/>
              <a:t>Spanish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0912" y="1456859"/>
            <a:ext cx="3905381" cy="2840039"/>
          </a:xfrm>
        </p:spPr>
        <p:txBody>
          <a:bodyPr>
            <a:noAutofit/>
          </a:bodyPr>
          <a:lstStyle/>
          <a:p>
            <a:r>
              <a:rPr lang="en-US" sz="2000" dirty="0"/>
              <a:t>5 vowels = 5 sounds</a:t>
            </a:r>
          </a:p>
          <a:p>
            <a:r>
              <a:rPr lang="en-US" sz="2000" dirty="0"/>
              <a:t>b / v = same sound</a:t>
            </a:r>
          </a:p>
          <a:p>
            <a:r>
              <a:rPr lang="en-US" sz="2000" dirty="0" err="1"/>
              <a:t>Tú</a:t>
            </a:r>
            <a:r>
              <a:rPr lang="en-US" sz="2000" dirty="0"/>
              <a:t> / </a:t>
            </a:r>
            <a:r>
              <a:rPr lang="en-US" sz="2000" dirty="0" err="1"/>
              <a:t>Usted</a:t>
            </a:r>
            <a:endParaRPr lang="en-US" sz="2000" dirty="0"/>
          </a:p>
          <a:p>
            <a:r>
              <a:rPr lang="en-US" sz="2000" dirty="0"/>
              <a:t>Closest sound to “</a:t>
            </a:r>
            <a:r>
              <a:rPr lang="en-US" sz="2000" dirty="0" err="1"/>
              <a:t>th</a:t>
            </a:r>
            <a:r>
              <a:rPr lang="en-US" sz="2000" dirty="0"/>
              <a:t>” in English is “d” in Spanish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It is raining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Está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lloviendo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r>
              <a:rPr lang="en-US" sz="2000" dirty="0">
                <a:sym typeface="Wingdings"/>
              </a:rPr>
              <a:t>Life is hard  La </a:t>
            </a:r>
            <a:r>
              <a:rPr lang="en-US" sz="2000" dirty="0" err="1">
                <a:sym typeface="Wingdings"/>
              </a:rPr>
              <a:t>vida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es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dura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962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6-18 20.13.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75" y="579676"/>
            <a:ext cx="5398777" cy="5398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7011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Common Mistakes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87158" y="1547601"/>
            <a:ext cx="7878667" cy="3416300"/>
          </a:xfrm>
        </p:spPr>
        <p:txBody>
          <a:bodyPr>
            <a:noAutofit/>
          </a:bodyPr>
          <a:lstStyle/>
          <a:p>
            <a:r>
              <a:rPr lang="en-US" dirty="0"/>
              <a:t>Adding an “e” before an “s”</a:t>
            </a:r>
          </a:p>
          <a:p>
            <a:pPr marL="0" indent="0">
              <a:spcBef>
                <a:spcPct val="20000"/>
              </a:spcBef>
              <a:buNone/>
            </a:pPr>
            <a:endParaRPr lang="es-MX" b="1" dirty="0">
              <a:latin typeface="Century Gothic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s-MX" b="1" dirty="0">
                <a:latin typeface="Century Gothic" charset="0"/>
              </a:rPr>
              <a:t>school	escuela	specific	específico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dirty="0">
                <a:latin typeface="Century Gothic" charset="0"/>
              </a:rPr>
              <a:t>/</a:t>
            </a:r>
            <a:r>
              <a:rPr lang="es-MX" b="1" dirty="0">
                <a:latin typeface="Century Gothic" charset="0"/>
              </a:rPr>
              <a:t>sk</a:t>
            </a:r>
            <a:r>
              <a:rPr lang="es-MX" dirty="0">
                <a:latin typeface="Century Gothic" charset="0"/>
              </a:rPr>
              <a:t>Ul/		/</a:t>
            </a:r>
            <a:r>
              <a:rPr lang="es-MX" b="1" dirty="0">
                <a:latin typeface="Century Gothic" charset="0"/>
              </a:rPr>
              <a:t>es </a:t>
            </a:r>
            <a:r>
              <a:rPr lang="es-MX" dirty="0">
                <a:latin typeface="Century Gothic" charset="0"/>
              </a:rPr>
              <a:t>kue la/	/</a:t>
            </a:r>
            <a:r>
              <a:rPr lang="es-MX" b="1" dirty="0">
                <a:latin typeface="Century Gothic" charset="0"/>
              </a:rPr>
              <a:t>sp</a:t>
            </a:r>
            <a:r>
              <a:rPr lang="es-MX" dirty="0">
                <a:latin typeface="Century Gothic" charset="0"/>
              </a:rPr>
              <a:t>əsi fic/	/</a:t>
            </a:r>
            <a:r>
              <a:rPr lang="es-MX" b="1" dirty="0">
                <a:latin typeface="Century Gothic" charset="0"/>
              </a:rPr>
              <a:t>es </a:t>
            </a:r>
            <a:r>
              <a:rPr lang="es-MX" dirty="0">
                <a:latin typeface="Century Gothic" charset="0"/>
              </a:rPr>
              <a:t>pe si fi co/</a:t>
            </a:r>
          </a:p>
          <a:p>
            <a:pPr marL="0" indent="0">
              <a:spcBef>
                <a:spcPct val="20000"/>
              </a:spcBef>
              <a:buNone/>
            </a:pPr>
            <a:endParaRPr lang="es-MX" dirty="0">
              <a:latin typeface="Century Gothic" charset="0"/>
            </a:endParaRPr>
          </a:p>
          <a:p>
            <a:r>
              <a:rPr lang="en-US" dirty="0"/>
              <a:t>False cognates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exit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éxito</a:t>
            </a:r>
            <a:r>
              <a:rPr lang="en-US" dirty="0">
                <a:sym typeface="Wingdings"/>
              </a:rPr>
              <a:t> (</a:t>
            </a:r>
            <a:r>
              <a:rPr lang="en-US" dirty="0" err="1">
                <a:sym typeface="Wingdings"/>
              </a:rPr>
              <a:t>salida</a:t>
            </a:r>
            <a:r>
              <a:rPr lang="en-US" dirty="0"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en-US" b="1" dirty="0" err="1">
                <a:sym typeface="Wingdings"/>
              </a:rPr>
              <a:t>embarrased</a:t>
            </a:r>
            <a:r>
              <a:rPr lang="en-US" dirty="0">
                <a:sym typeface="Wingdings"/>
              </a:rPr>
              <a:t>  </a:t>
            </a:r>
            <a:r>
              <a:rPr lang="en-US" dirty="0" err="1">
                <a:sym typeface="Wingdings"/>
              </a:rPr>
              <a:t>embarazada</a:t>
            </a:r>
            <a:r>
              <a:rPr lang="en-US" dirty="0">
                <a:sym typeface="Wingdings"/>
              </a:rPr>
              <a:t> (</a:t>
            </a:r>
            <a:r>
              <a:rPr lang="en-US" dirty="0" err="1">
                <a:sym typeface="Wingdings"/>
              </a:rPr>
              <a:t>avergonzada</a:t>
            </a:r>
            <a:r>
              <a:rPr lang="en-US" dirty="0">
                <a:sym typeface="Wingdings"/>
              </a:rPr>
              <a:t>)</a:t>
            </a:r>
            <a:endParaRPr lang="en-US" dirty="0"/>
          </a:p>
          <a:p>
            <a:pPr marL="0" indent="0">
              <a:spcBef>
                <a:spcPct val="20000"/>
              </a:spcBef>
              <a:buNone/>
            </a:pPr>
            <a:endParaRPr lang="es-MX" dirty="0">
              <a:latin typeface="Century Gothic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259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857027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La </a:t>
            </a:r>
            <a:r>
              <a:rPr lang="en-US" sz="4000" b="1" dirty="0" err="1"/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la </a:t>
            </a:r>
            <a:r>
              <a:rPr lang="en-US" sz="4000" dirty="0" err="1"/>
              <a:t>scienza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studia</a:t>
            </a:r>
            <a:r>
              <a:rPr lang="en-US" sz="4000" dirty="0"/>
              <a:t> la </a:t>
            </a:r>
            <a:r>
              <a:rPr lang="en-US" sz="4000" dirty="0" err="1"/>
              <a:t>composizione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/>
              <a:t>suo</a:t>
            </a:r>
            <a:r>
              <a:rPr lang="en-US" sz="4000" dirty="0"/>
              <a:t> </a:t>
            </a:r>
            <a:r>
              <a:rPr lang="en-US" sz="4000" dirty="0" err="1"/>
              <a:t>comportamento</a:t>
            </a:r>
            <a:r>
              <a:rPr lang="en-US" sz="4000" dirty="0"/>
              <a:t> in base a tale </a:t>
            </a:r>
            <a:r>
              <a:rPr lang="en-US" sz="4000" dirty="0" err="1"/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878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762000" y="857028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scienza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che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studia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della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suo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comportamento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in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base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tale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53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Lot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4255"/>
            <a:ext cx="7543800" cy="3886200"/>
          </a:xfrm>
        </p:spPr>
        <p:txBody>
          <a:bodyPr/>
          <a:lstStyle/>
          <a:p>
            <a:r>
              <a:rPr lang="en-US" dirty="0"/>
              <a:t>What are you expecting to learn at this Academy?</a:t>
            </a:r>
          </a:p>
          <a:p>
            <a:r>
              <a:rPr lang="en-US" dirty="0"/>
              <a:t>Why are you interested in learning this?</a:t>
            </a:r>
          </a:p>
          <a:p>
            <a:r>
              <a:rPr lang="en-US" dirty="0"/>
              <a:t>What will you do with what you learn?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873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58" y="908348"/>
            <a:ext cx="2094869" cy="1600200"/>
          </a:xfrm>
        </p:spPr>
        <p:txBody>
          <a:bodyPr/>
          <a:lstStyle/>
          <a:p>
            <a:r>
              <a:rPr lang="en-US" sz="4400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630" y="891629"/>
            <a:ext cx="4337420" cy="5101317"/>
          </a:xfrm>
        </p:spPr>
        <p:txBody>
          <a:bodyPr>
            <a:noAutofit/>
          </a:bodyPr>
          <a:lstStyle/>
          <a:p>
            <a:r>
              <a:rPr lang="en-US" sz="2200" dirty="0"/>
              <a:t>1. </a:t>
            </a:r>
            <a:r>
              <a:rPr lang="en-US" sz="2200" u="sng" dirty="0"/>
              <a:t>Individually</a:t>
            </a:r>
            <a:r>
              <a:rPr lang="en-US" sz="2200" dirty="0"/>
              <a:t> </a:t>
            </a:r>
            <a:r>
              <a:rPr lang="en-US" sz="2200" b="1" dirty="0"/>
              <a:t>make a list of 5 academic words </a:t>
            </a:r>
            <a:r>
              <a:rPr lang="en-US" sz="2200" dirty="0"/>
              <a:t>from any content area.</a:t>
            </a:r>
          </a:p>
          <a:p>
            <a:r>
              <a:rPr lang="en-US" sz="2200" dirty="0"/>
              <a:t>2. Turn to your </a:t>
            </a:r>
            <a:r>
              <a:rPr lang="en-US" sz="2200" u="sng" dirty="0"/>
              <a:t>partner</a:t>
            </a:r>
            <a:r>
              <a:rPr lang="en-US" sz="2200" dirty="0"/>
              <a:t> and </a:t>
            </a:r>
            <a:r>
              <a:rPr lang="en-US" sz="2200" b="1" dirty="0"/>
              <a:t>combine your two lists </a:t>
            </a:r>
            <a:r>
              <a:rPr lang="en-US" sz="2200" dirty="0"/>
              <a:t>of words (even if from different content areas).</a:t>
            </a:r>
          </a:p>
          <a:p>
            <a:r>
              <a:rPr lang="en-US" sz="2200" dirty="0"/>
              <a:t>3. Find </a:t>
            </a:r>
            <a:r>
              <a:rPr lang="en-US" sz="2200" u="sng" dirty="0"/>
              <a:t>another pair</a:t>
            </a:r>
            <a:r>
              <a:rPr lang="en-US" sz="2200" dirty="0"/>
              <a:t> and </a:t>
            </a:r>
            <a:r>
              <a:rPr lang="en-US" sz="2200" b="1" dirty="0"/>
              <a:t>exchange your lists</a:t>
            </a:r>
            <a:r>
              <a:rPr lang="en-US" sz="2200" dirty="0"/>
              <a:t>.</a:t>
            </a:r>
          </a:p>
          <a:p>
            <a:r>
              <a:rPr lang="en-US" sz="2200" dirty="0"/>
              <a:t>4. Write the </a:t>
            </a:r>
            <a:r>
              <a:rPr lang="en-US" sz="2200" b="1" dirty="0"/>
              <a:t>Spanish cognates </a:t>
            </a:r>
            <a:r>
              <a:rPr lang="en-US" sz="2200" dirty="0"/>
              <a:t>next to each academic word. Use Google Translate if needed.</a:t>
            </a:r>
          </a:p>
          <a:p>
            <a:r>
              <a:rPr lang="en-US" sz="2200" dirty="0"/>
              <a:t>5. Calculate what </a:t>
            </a:r>
            <a:r>
              <a:rPr lang="en-US" sz="2200" b="1" dirty="0"/>
              <a:t>percentage</a:t>
            </a:r>
            <a:r>
              <a:rPr lang="en-US" sz="2200" dirty="0"/>
              <a:t> of the words are cognates.</a:t>
            </a:r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947" y="2482071"/>
            <a:ext cx="2605115" cy="2895599"/>
          </a:xfrm>
        </p:spPr>
        <p:txBody>
          <a:bodyPr>
            <a:normAutofit/>
          </a:bodyPr>
          <a:lstStyle/>
          <a:p>
            <a:r>
              <a:rPr lang="en-US" sz="2400" dirty="0"/>
              <a:t>1 – 2 – 4 – ALL</a:t>
            </a:r>
          </a:p>
          <a:p>
            <a:r>
              <a:rPr lang="en-US" sz="2000" dirty="0">
                <a:hlinkClick r:id="rId2"/>
              </a:rPr>
              <a:t>http://www.realfastspanish.com/vocabulary/spanish-cognates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qrcode.3611147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0" y="1157001"/>
            <a:ext cx="1141596" cy="123115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500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72133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The Danger of a Single Story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762000" y="4537520"/>
            <a:ext cx="7543800" cy="548164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hlinkClick r:id="rId2"/>
              </a:rPr>
              <a:t>https://www.youtube.com/watch?v=D4pH6TxKzus</a:t>
            </a:r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dirty="0"/>
          </a:p>
        </p:txBody>
      </p:sp>
      <p:pic>
        <p:nvPicPr>
          <p:cNvPr id="6" name="Content Placeholder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" b="264"/>
          <a:stretch>
            <a:fillRect/>
          </a:stretch>
        </p:blipFill>
        <p:spPr bwMode="auto">
          <a:xfrm>
            <a:off x="2683860" y="1118446"/>
            <a:ext cx="3584979" cy="293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644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019" y="1592393"/>
            <a:ext cx="3471869" cy="2628015"/>
          </a:xfrm>
        </p:spPr>
        <p:txBody>
          <a:bodyPr>
            <a:normAutofit/>
          </a:bodyPr>
          <a:lstStyle/>
          <a:p>
            <a:r>
              <a:rPr lang="en-US" dirty="0"/>
              <a:t>Today I </a:t>
            </a:r>
            <a:r>
              <a:rPr lang="en-US" u="sng" dirty="0"/>
              <a:t>analyzed</a:t>
            </a:r>
            <a:r>
              <a:rPr lang="en-US" dirty="0"/>
              <a:t> the </a:t>
            </a:r>
            <a:r>
              <a:rPr lang="en-US" b="1" dirty="0"/>
              <a:t>second language acquisition process </a:t>
            </a:r>
            <a:r>
              <a:rPr lang="en-US" dirty="0"/>
              <a:t>and understood its impact in the education of English Language Learners.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439" y="662976"/>
            <a:ext cx="323857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7" y="1574752"/>
            <a:ext cx="3618869" cy="2628015"/>
          </a:xfrm>
        </p:spPr>
        <p:txBody>
          <a:bodyPr>
            <a:noAutofit/>
          </a:bodyPr>
          <a:lstStyle/>
          <a:p>
            <a:r>
              <a:rPr lang="en-US" dirty="0"/>
              <a:t>Today I </a:t>
            </a:r>
            <a:r>
              <a:rPr lang="en-US" u="sng" dirty="0"/>
              <a:t>discussed</a:t>
            </a:r>
            <a:r>
              <a:rPr lang="en-US" dirty="0"/>
              <a:t> with my peers the </a:t>
            </a:r>
            <a:r>
              <a:rPr lang="en-US" b="1" dirty="0"/>
              <a:t>second language acquisition process</a:t>
            </a:r>
            <a:r>
              <a:rPr lang="en-US" dirty="0"/>
              <a:t> and I shared orally and in writing my individual language profile.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674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I used to think…</a:t>
            </a:r>
          </a:p>
          <a:p>
            <a:r>
              <a:rPr lang="en-US" sz="3600" dirty="0"/>
              <a:t> But now I know…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17722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8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participation!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</a:t>
            </a:r>
            <a:r>
              <a:rPr lang="en-US" sz="2000" dirty="0" smtClean="0"/>
              <a:t>esc1bilingual @</a:t>
            </a:r>
            <a:r>
              <a:rPr lang="en-US" sz="2000" dirty="0" err="1" smtClean="0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215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ELL leadership academy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1348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PStudentChart15-16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91" t="4720" r="-29491"/>
          <a:stretch/>
        </p:blipFill>
        <p:spPr>
          <a:xfrm>
            <a:off x="-415296" y="593365"/>
            <a:ext cx="8904111" cy="44469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ELLs in Texas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7780" y="5738851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TEA, </a:t>
            </a:r>
            <a:r>
              <a:rPr lang="is-IS" sz="1400" dirty="0"/>
              <a:t>2016</a:t>
            </a:r>
            <a:endParaRPr lang="en-US" sz="1400" dirty="0"/>
          </a:p>
        </p:txBody>
      </p:sp>
      <p:sp>
        <p:nvSpPr>
          <p:cNvPr id="2" name="Right Arrow 1"/>
          <p:cNvSpPr/>
          <p:nvPr/>
        </p:nvSpPr>
        <p:spPr>
          <a:xfrm>
            <a:off x="6679668" y="937088"/>
            <a:ext cx="201168" cy="173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3052" y="775282"/>
            <a:ext cx="1595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94A00"/>
                </a:solidFill>
              </a:rPr>
              <a:t>160,000</a:t>
            </a:r>
            <a:r>
              <a:rPr lang="en-US" b="1" dirty="0">
                <a:solidFill>
                  <a:srgbClr val="B94A00"/>
                </a:solidFill>
              </a:rPr>
              <a:t>+ </a:t>
            </a:r>
          </a:p>
          <a:p>
            <a:pPr algn="ctr"/>
            <a:r>
              <a:rPr lang="en-US" b="1" dirty="0">
                <a:solidFill>
                  <a:srgbClr val="B94A00"/>
                </a:solidFill>
              </a:rPr>
              <a:t>in Region One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2030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Changing Texas: 2050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46905200"/>
              </p:ext>
            </p:extLst>
          </p:nvPr>
        </p:nvGraphicFramePr>
        <p:xfrm>
          <a:off x="845022" y="479940"/>
          <a:ext cx="7329987" cy="390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2290" y="3576759"/>
            <a:ext cx="8077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“In the </a:t>
            </a:r>
            <a:r>
              <a:rPr lang="en-US" sz="2000" dirty="0">
                <a:solidFill>
                  <a:srgbClr val="B94A00"/>
                </a:solidFill>
              </a:rPr>
              <a:t>absence of change</a:t>
            </a:r>
            <a:r>
              <a:rPr lang="en-US" sz="2000" dirty="0"/>
              <a:t>, the Texas labor force as a whole will be </a:t>
            </a:r>
            <a:r>
              <a:rPr lang="en-US" sz="2000" u="sng" dirty="0"/>
              <a:t>less-educated</a:t>
            </a:r>
            <a:r>
              <a:rPr lang="en-US" sz="2000" dirty="0"/>
              <a:t>, work in </a:t>
            </a:r>
            <a:r>
              <a:rPr lang="en-US" sz="2000" u="sng" dirty="0"/>
              <a:t>lower-status occupations</a:t>
            </a:r>
            <a:r>
              <a:rPr lang="en-US" sz="2000" dirty="0"/>
              <a:t>, and have </a:t>
            </a:r>
            <a:r>
              <a:rPr lang="en-US" sz="2000" u="sng" dirty="0"/>
              <a:t>lower incomes </a:t>
            </a:r>
            <a:r>
              <a:rPr lang="en-US" sz="2000" dirty="0"/>
              <a:t>in 2050 than 2010” </a:t>
            </a:r>
          </a:p>
          <a:p>
            <a:pPr algn="ctr"/>
            <a:r>
              <a:rPr lang="en-US" sz="2000" i="1" dirty="0"/>
              <a:t>Steve Murdock, 2013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367284" y="954644"/>
            <a:ext cx="668740" cy="818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750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Changing Texas: 2050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8802723"/>
              </p:ext>
            </p:extLst>
          </p:nvPr>
        </p:nvGraphicFramePr>
        <p:xfrm>
          <a:off x="177422" y="281555"/>
          <a:ext cx="8584838" cy="4231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9583" y="3950164"/>
            <a:ext cx="8504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 are that CHANGE!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5471" y="2096228"/>
            <a:ext cx="15967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FUTURE PROSPERITY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7009" y="2192043"/>
            <a:ext cx="15967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EDUCATION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108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Power of Region One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9719387"/>
              </p:ext>
            </p:extLst>
          </p:nvPr>
        </p:nvGraphicFramePr>
        <p:xfrm>
          <a:off x="1389427" y="708925"/>
          <a:ext cx="6364406" cy="432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97672" y="4397611"/>
            <a:ext cx="294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Region One TODAY</a:t>
            </a:r>
          </a:p>
          <a:p>
            <a:pPr algn="ctr"/>
            <a:r>
              <a:rPr lang="en-US" sz="2000" dirty="0"/>
              <a:t>Texas in 30 Years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002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3638</TotalTime>
  <Words>1409</Words>
  <Application>Microsoft Macintosh PowerPoint</Application>
  <PresentationFormat>On-screen Show (4:3)</PresentationFormat>
  <Paragraphs>339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Calibri</vt:lpstr>
      <vt:lpstr>Century Gothic</vt:lpstr>
      <vt:lpstr>Courier New</vt:lpstr>
      <vt:lpstr>Impact</vt:lpstr>
      <vt:lpstr>MS PGothic</vt:lpstr>
      <vt:lpstr>ＭＳ Ｐゴシック</vt:lpstr>
      <vt:lpstr>Papyrus</vt:lpstr>
      <vt:lpstr>Times New Roman</vt:lpstr>
      <vt:lpstr>Wingdings</vt:lpstr>
      <vt:lpstr>Arial</vt:lpstr>
      <vt:lpstr>NewsPrint</vt:lpstr>
      <vt:lpstr>ELL Leadership Academy</vt:lpstr>
      <vt:lpstr>Professional Learning Essential Agreements</vt:lpstr>
      <vt:lpstr>Karina Elizabeth Zuno Cooley</vt:lpstr>
      <vt:lpstr>Parking Lot Questions</vt:lpstr>
      <vt:lpstr>ELL leadership academy</vt:lpstr>
      <vt:lpstr>ELLs in Texas</vt:lpstr>
      <vt:lpstr>Changing Texas: 2050</vt:lpstr>
      <vt:lpstr>Changing Texas: 2050</vt:lpstr>
      <vt:lpstr>The Power of Region One</vt:lpstr>
      <vt:lpstr>Tiered Professional Learning</vt:lpstr>
      <vt:lpstr>The Role of the Leader</vt:lpstr>
      <vt:lpstr>The Role of the Leader</vt:lpstr>
      <vt:lpstr>PowerPoint Presentation</vt:lpstr>
      <vt:lpstr>ELL Leadership Academy</vt:lpstr>
      <vt:lpstr>Second Language Acquisition</vt:lpstr>
      <vt:lpstr>Session Objectives</vt:lpstr>
      <vt:lpstr>SLA Anticipation Guide</vt:lpstr>
      <vt:lpstr>Language Power</vt:lpstr>
      <vt:lpstr>The Iceberg Theory</vt:lpstr>
      <vt:lpstr>Double Iceberg Theory</vt:lpstr>
      <vt:lpstr>Transfer of Concepts</vt:lpstr>
      <vt:lpstr>In Other Words…</vt:lpstr>
      <vt:lpstr>Research Findings</vt:lpstr>
      <vt:lpstr>My Language Profile</vt:lpstr>
      <vt:lpstr>My Language Profile</vt:lpstr>
      <vt:lpstr>Your Turn!</vt:lpstr>
      <vt:lpstr>Edmodo Code: ktms9k</vt:lpstr>
      <vt:lpstr>Bilingual Program Models</vt:lpstr>
      <vt:lpstr>Frayer Model</vt:lpstr>
      <vt:lpstr>PowerPoint Presentation</vt:lpstr>
      <vt:lpstr>English vs spanish</vt:lpstr>
      <vt:lpstr>Spanish vs English Phonology</vt:lpstr>
      <vt:lpstr>Spanish Phonology</vt:lpstr>
      <vt:lpstr>English Phonology</vt:lpstr>
      <vt:lpstr>Spanish vs English Phonology</vt:lpstr>
      <vt:lpstr>PowerPoint Presentation</vt:lpstr>
      <vt:lpstr>Common Mistakes</vt:lpstr>
      <vt:lpstr>The Power of Cognates</vt:lpstr>
      <vt:lpstr>The Power of Cognates</vt:lpstr>
      <vt:lpstr>Your Turn!</vt:lpstr>
      <vt:lpstr>The Danger of a Single Story</vt:lpstr>
      <vt:lpstr>Session Objectives</vt:lpstr>
      <vt:lpstr>Tickets Out</vt:lpstr>
      <vt:lpstr>Thank you for your participation!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Instructional Academy</dc:title>
  <dc:creator>Karina E. Zuno-Chapa</dc:creator>
  <cp:lastModifiedBy>Microsoft Office User</cp:lastModifiedBy>
  <cp:revision>155</cp:revision>
  <dcterms:created xsi:type="dcterms:W3CDTF">2016-07-28T20:32:38Z</dcterms:created>
  <dcterms:modified xsi:type="dcterms:W3CDTF">2017-09-30T01:58:36Z</dcterms:modified>
</cp:coreProperties>
</file>